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7" r:id="rId3"/>
    <p:sldId id="274" r:id="rId4"/>
    <p:sldId id="278" r:id="rId5"/>
    <p:sldId id="33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5" r:id="rId19"/>
    <p:sldId id="324" r:id="rId20"/>
    <p:sldId id="332" r:id="rId21"/>
    <p:sldId id="329" r:id="rId22"/>
    <p:sldId id="330" r:id="rId23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MMI10" pitchFamily="34" charset="0"/>
      <p:regular r:id="rId30"/>
    </p:embeddedFont>
    <p:embeddedFont>
      <p:font typeface="CMR10" pitchFamily="34" charset="0"/>
      <p:regular r:id="rId31"/>
    </p:embeddedFont>
    <p:embeddedFont>
      <p:font typeface="CMSY10ORIG" pitchFamily="34" charset="0"/>
      <p:regular r:id="rId32"/>
    </p:embeddedFont>
    <p:embeddedFont>
      <p:font typeface="CMMI7" pitchFamily="34" charset="0"/>
      <p:regular r:id="rId33"/>
    </p:embeddedFont>
    <p:embeddedFont>
      <p:font typeface="CMMI8" pitchFamily="34" charset="0"/>
      <p:regular r:id="rId34"/>
    </p:embeddedFont>
    <p:embeddedFont>
      <p:font typeface="LCMSS8" pitchFamily="34" charset="0"/>
      <p:regular r:id="rId35"/>
    </p:embeddedFont>
    <p:embeddedFont>
      <p:font typeface="CMSY8" pitchFamily="34" charset="0"/>
      <p:regular r:id="rId36"/>
    </p:embeddedFont>
    <p:embeddedFont>
      <p:font typeface="CMEX10" pitchFamily="34" charset="0"/>
      <p:regular r:id="rId37"/>
    </p:embeddedFont>
    <p:embeddedFont>
      <p:font typeface="cmsy10" pitchFamily="34" charset="0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EA0000"/>
    <a:srgbClr val="E20000"/>
    <a:srgbClr val="00CC00"/>
    <a:srgbClr val="FFE1FF"/>
    <a:srgbClr val="FF00FF"/>
    <a:srgbClr val="0000FF"/>
    <a:srgbClr val="D5FFE8"/>
    <a:srgbClr val="FFE1E1"/>
    <a:srgbClr val="FFC9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110" y="-78"/>
      </p:cViewPr>
      <p:guideLst>
        <p:guide orient="horz" pos="3936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D5FDE-8D33-4445-A4D8-25DA6CCA4EEC}" type="datetimeFigureOut">
              <a:rPr lang="en-US" smtClean="0"/>
              <a:pPr/>
              <a:t>10/21/2008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51F4-9B6A-4EE4-99D8-E720AC8E8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39E86-DC48-4902-BAF4-F99CC3E8F96C}" type="datetimeFigureOut">
              <a:rPr lang="en-US" smtClean="0"/>
              <a:pPr/>
              <a:t>10/21/2008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872D-71AE-4A24-B1F7-9577BA9DDE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872D-71AE-4A24-B1F7-9577BA9DDEB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543800" cy="3143251"/>
          </a:xfrm>
          <a:noFill/>
          <a:ln w="0">
            <a:noFill/>
          </a:ln>
          <a:effectLst/>
          <a:scene3d>
            <a:camera prst="orthographicFront"/>
            <a:lightRig rig="balanced" dir="t"/>
          </a:scene3d>
          <a:sp3d extrusionH="76200" contourW="12700">
            <a:bevelB w="0" h="0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normAutofit/>
          </a:bodyPr>
          <a:lstStyle>
            <a:lvl1pPr algn="r">
              <a:defRPr sz="4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6400800" cy="1752600"/>
          </a:xfrm>
          <a:scene3d>
            <a:camera prst="orthographicFront"/>
            <a:lightRig rig="threePt" dir="t"/>
          </a:scene3d>
          <a:sp3d>
            <a:bevelT w="0" h="0"/>
            <a:bevelB w="0" h="0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743200" y="6477000"/>
            <a:ext cx="6400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76200" contourW="12700">
            <a:bevelT w="25400" h="50800"/>
            <a:bevelB w="0" h="0"/>
            <a:extrusionClr>
              <a:schemeClr val="bg1">
                <a:lumMod val="6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0" h="0"/>
            <a:bevelB w="0" h="0"/>
            <a:extrusionClr>
              <a:schemeClr val="bg1"/>
            </a:extrusionClr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90800" y="64770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PODC 2008</a:t>
            </a:r>
            <a:endParaRPr lang="en-US" sz="14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00" y="6477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75CCE5C-CF59-4415-BA27-E275C591A74A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5.xml"/><Relationship Id="rId7" Type="http://schemas.openxmlformats.org/officeDocument/2006/relationships/image" Target="../media/image35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8.xml"/><Relationship Id="rId7" Type="http://schemas.openxmlformats.org/officeDocument/2006/relationships/image" Target="../media/image38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7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1.xml"/><Relationship Id="rId7" Type="http://schemas.openxmlformats.org/officeDocument/2006/relationships/image" Target="../media/image40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26" Type="http://schemas.openxmlformats.org/officeDocument/2006/relationships/image" Target="../media/image23.e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4.jpeg"/><Relationship Id="rId25" Type="http://schemas.openxmlformats.org/officeDocument/2006/relationships/image" Target="../media/image22.emf"/><Relationship Id="rId3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6553200" cy="3143251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Computation</a:t>
            </a:r>
            <a:br>
              <a:rPr lang="en-US" dirty="0" smtClean="0"/>
            </a:br>
            <a:r>
              <a:rPr lang="en-US" dirty="0" smtClean="0"/>
              <a:t>of the Mode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743200"/>
            <a:ext cx="6400800" cy="3429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Fabian Kuhn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Thomas Locher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ETH Zurich, Switzerland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Stefan Schmid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TU Munich, Germany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E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Compare counters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of elements </a:t>
            </a:r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2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If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 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>
                <a:latin typeface="Calibri"/>
              </a:rPr>
              <a:t>(e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),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increased by same amount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Consider only j for which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)    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Change in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1 </a:t>
            </a:r>
            <a:r>
              <a:rPr lang="en-US" dirty="0" smtClean="0">
                <a:latin typeface="Calibri"/>
              </a:rPr>
              <a:t>– c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difference: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                                                    where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577953" y="3429000"/>
            <a:ext cx="204093" cy="28573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216910" y="4131385"/>
            <a:ext cx="4321692" cy="61738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545" y="5410200"/>
            <a:ext cx="7968253" cy="4910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err="1" smtClean="0"/>
              <a:t>indep</a:t>
            </a:r>
            <a:r>
              <a:rPr lang="en-US" dirty="0" smtClean="0"/>
              <a:t>.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…,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-25000" dirty="0" smtClean="0">
                <a:latin typeface="Calibri"/>
              </a:rPr>
              <a:t>n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Pr(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=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mmi10"/>
              </a:rPr>
              <a:t>i</a:t>
            </a:r>
            <a:r>
              <a:rPr lang="en-US" dirty="0" smtClean="0"/>
              <a:t>)=</a:t>
            </a:r>
            <a:r>
              <a:rPr lang="en-US" dirty="0" smtClean="0">
                <a:latin typeface="Calibri"/>
              </a:rPr>
              <a:t>Pr(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=-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mmi10"/>
              </a:rPr>
              <a:t>i</a:t>
            </a:r>
            <a:r>
              <a:rPr lang="en-US" dirty="0" smtClean="0"/>
              <a:t>)=1/2</a:t>
            </a:r>
          </a:p>
          <a:p>
            <a:endParaRPr lang="en-US" sz="3200" dirty="0" smtClean="0"/>
          </a:p>
          <a:p>
            <a:r>
              <a:rPr lang="en-US" dirty="0" err="1" smtClean="0"/>
              <a:t>Chernoff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dirty="0" smtClean="0"/>
              <a:t>H: set of hash function with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j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j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), |H|=s</a:t>
            </a: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139562" y="1849678"/>
            <a:ext cx="5705893" cy="1121503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04232" y="3727057"/>
            <a:ext cx="215999" cy="302399"/>
          </a:xfrm>
          <a:prstGeom prst="rect">
            <a:avLst/>
          </a:prstGeom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66923" y="4038600"/>
            <a:ext cx="7914950" cy="20627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 smtClean="0">
              <a:latin typeface="Calibri"/>
            </a:endParaRPr>
          </a:p>
          <a:p>
            <a:r>
              <a:rPr lang="en-US" dirty="0" smtClean="0"/>
              <a:t>                                    is called the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frequency moment</a:t>
            </a:r>
          </a:p>
          <a:p>
            <a:endParaRPr lang="en-US" dirty="0" smtClean="0"/>
          </a:p>
          <a:p>
            <a:r>
              <a:rPr lang="en-US" dirty="0" smtClean="0"/>
              <a:t>Can make the same for all other counters: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e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    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/>
              <a:t>(</a:t>
            </a:r>
            <a:r>
              <a:rPr lang="en-US" dirty="0" err="1" smtClean="0">
                <a:latin typeface="Calibri"/>
              </a:rPr>
              <a:t>e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 for s hash </a:t>
            </a:r>
            <a:r>
              <a:rPr lang="en-US" dirty="0" err="1" smtClean="0"/>
              <a:t>fct</a:t>
            </a:r>
            <a:r>
              <a:rPr lang="en-US" dirty="0" smtClean="0"/>
              <a:t>.:</a:t>
            </a:r>
          </a:p>
          <a:p>
            <a:endParaRPr lang="en-US" dirty="0" smtClean="0"/>
          </a:p>
          <a:p>
            <a:r>
              <a:rPr lang="en-US" dirty="0" err="1" smtClean="0"/>
              <a:t>h</a:t>
            </a:r>
            <a:r>
              <a:rPr lang="en-US" baseline="-25000" dirty="0" err="1" smtClean="0"/>
              <a:t>j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    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j</a:t>
            </a:r>
            <a:r>
              <a:rPr lang="en-US" dirty="0" smtClean="0"/>
              <a:t>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 for roughly </a:t>
            </a:r>
            <a:r>
              <a:rPr lang="en-US" dirty="0" smtClean="0">
                <a:solidFill>
                  <a:srgbClr val="FF0000"/>
                </a:solidFill>
              </a:rPr>
              <a:t>1/2 of all hash functions</a:t>
            </a:r>
          </a:p>
          <a:p>
            <a:endParaRPr lang="en-US" dirty="0" smtClean="0"/>
          </a:p>
          <a:p>
            <a:r>
              <a:rPr lang="en-US" dirty="0" smtClean="0"/>
              <a:t>After considering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O(F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/(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–m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n) </a:t>
            </a:r>
            <a:r>
              <a:rPr lang="en-US" dirty="0" smtClean="0"/>
              <a:t>hash functions: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largest counter </a:t>
            </a:r>
            <a:r>
              <a:rPr lang="en-US" dirty="0" err="1" smtClean="0">
                <a:solidFill>
                  <a:srgbClr val="FF0000"/>
                </a:solidFill>
              </a:rPr>
              <a:t>w.h.p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491691" y="2895600"/>
            <a:ext cx="4199216" cy="72734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76400" y="3276600"/>
            <a:ext cx="215999" cy="302399"/>
          </a:xfrm>
          <a:prstGeom prst="rect">
            <a:avLst/>
          </a:prstGeom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47800" y="4193401"/>
            <a:ext cx="215999" cy="302399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734516" y="1429800"/>
            <a:ext cx="2393670" cy="4767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Assume, nodes know hash functions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Bin sizes </a:t>
            </a:r>
            <a:r>
              <a:rPr lang="en-US" dirty="0" smtClean="0"/>
              <a:t>for each hash function: time </a:t>
            </a:r>
            <a:r>
              <a:rPr lang="en-US" dirty="0" smtClean="0">
                <a:solidFill>
                  <a:srgbClr val="FF0000"/>
                </a:solidFill>
              </a:rPr>
              <a:t>O(D)</a:t>
            </a:r>
            <a:r>
              <a:rPr lang="en-US" dirty="0" smtClean="0"/>
              <a:t> (simply a sum)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Update counter</a:t>
            </a:r>
            <a:r>
              <a:rPr lang="en-US" dirty="0" smtClean="0"/>
              <a:t> in time </a:t>
            </a:r>
            <a:r>
              <a:rPr lang="en-US" dirty="0" smtClean="0">
                <a:solidFill>
                  <a:srgbClr val="FF0000"/>
                </a:solidFill>
              </a:rPr>
              <a:t>O(D)</a:t>
            </a:r>
            <a:r>
              <a:rPr lang="en-US" dirty="0" smtClean="0"/>
              <a:t> (root broadcasts bin sizes)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We can </a:t>
            </a:r>
            <a:r>
              <a:rPr lang="en-US" dirty="0" smtClean="0">
                <a:solidFill>
                  <a:srgbClr val="FF0000"/>
                </a:solidFill>
              </a:rPr>
              <a:t>pipeline computations </a:t>
            </a:r>
            <a:r>
              <a:rPr lang="en-US" dirty="0" smtClean="0"/>
              <a:t>for different hash functions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Algorithm with time complexity: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… only good if 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-m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large </a:t>
            </a:r>
            <a:endParaRPr lang="en-US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803636" y="4565301"/>
            <a:ext cx="4158524" cy="7675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Only apply algorithm until </a:t>
            </a:r>
            <a:r>
              <a:rPr lang="en-US" dirty="0" err="1" smtClean="0"/>
              <a:t>w.h.p</a:t>
            </a:r>
            <a:r>
              <a:rPr lang="en-US" dirty="0" smtClean="0"/>
              <a:t>., </a:t>
            </a:r>
            <a:r>
              <a:rPr lang="en-US" dirty="0" smtClean="0">
                <a:latin typeface="Calibri"/>
              </a:rPr>
              <a:t>c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&gt;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Time: </a:t>
            </a:r>
          </a:p>
          <a:p>
            <a:endParaRPr lang="en-US" dirty="0" smtClean="0"/>
          </a:p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simple</a:t>
            </a:r>
            <a:r>
              <a:rPr lang="en-US" dirty="0" smtClean="0"/>
              <a:t> deterministic </a:t>
            </a:r>
            <a:r>
              <a:rPr lang="en-US" dirty="0" smtClean="0">
                <a:solidFill>
                  <a:srgbClr val="FF0000"/>
                </a:solidFill>
              </a:rPr>
              <a:t>algorithm for remaining elements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#elements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e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with 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2m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: at most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4F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/m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2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Time of second phase: 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520521" y="2286000"/>
            <a:ext cx="7076728" cy="85887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657972" y="5029200"/>
            <a:ext cx="1794938" cy="7233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details missing (in particular: </a:t>
            </a:r>
            <a:r>
              <a:rPr lang="en-US" dirty="0" smtClean="0">
                <a:solidFill>
                  <a:srgbClr val="FF0000"/>
                </a:solidFill>
              </a:rPr>
              <a:t>need to know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Can be done (</a:t>
            </a:r>
            <a:r>
              <a:rPr lang="en-US" dirty="0" smtClean="0">
                <a:latin typeface="Calibri"/>
              </a:rPr>
              <a:t>F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: use ideas from [</a:t>
            </a:r>
            <a:r>
              <a:rPr lang="en-US" dirty="0" err="1" smtClean="0"/>
              <a:t>Alon,Matias,Szegedy</a:t>
            </a:r>
            <a:r>
              <a:rPr lang="en-US" dirty="0" smtClean="0"/>
              <a:t> 1999])</a:t>
            </a:r>
          </a:p>
          <a:p>
            <a:endParaRPr lang="en-US" dirty="0" smtClean="0"/>
          </a:p>
          <a:p>
            <a:r>
              <a:rPr lang="en-US" dirty="0" smtClean="0"/>
              <a:t>If nodes have </a:t>
            </a:r>
            <a:r>
              <a:rPr lang="en-US" dirty="0" smtClean="0">
                <a:solidFill>
                  <a:srgbClr val="FF0000"/>
                </a:solidFill>
              </a:rPr>
              <a:t>access to common random hash functions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 can be computed in time</a:t>
            </a: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049985" y="4800600"/>
            <a:ext cx="2769462" cy="7236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Still need mechanism that provides random hash functions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 smtClean="0">
                <a:solidFill>
                  <a:srgbClr val="FF0000"/>
                </a:solidFill>
              </a:rPr>
              <a:t>functions in advance </a:t>
            </a:r>
            <a:r>
              <a:rPr lang="en-US" dirty="0" smtClean="0"/>
              <a:t>(hard-wired into </a:t>
            </a:r>
            <a:r>
              <a:rPr lang="en-US" dirty="0" err="1" smtClean="0"/>
              <a:t>alg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 algorithm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does not work </a:t>
            </a:r>
            <a:r>
              <a:rPr lang="en-US" dirty="0" smtClean="0">
                <a:sym typeface="Wingdings" pitchFamily="2" charset="2"/>
              </a:rPr>
              <a:t>for all input distributions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Choosing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random hash function </a:t>
            </a:r>
            <a:r>
              <a:rPr lang="en-US" dirty="0" smtClean="0">
                <a:sym typeface="Wingdings" pitchFamily="2" charset="2"/>
              </a:rPr>
              <a:t>h : [K]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{-1,+1} requires sending O(K) bits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we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want </a:t>
            </a:r>
            <a:r>
              <a:rPr lang="en-US" dirty="0" smtClean="0">
                <a:sym typeface="Wingdings" pitchFamily="2" charset="2"/>
              </a:rPr>
              <a:t>messages of size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O(log K + log n)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Quasi-Random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Fix set H of hash functions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|H|= O(poly(</a:t>
            </a:r>
            <a:r>
              <a:rPr lang="en-US" dirty="0" err="1" smtClean="0">
                <a:solidFill>
                  <a:srgbClr val="FF0000"/>
                </a:solidFill>
              </a:rPr>
              <a:t>n,K</a:t>
            </a:r>
            <a:r>
              <a:rPr lang="en-US" dirty="0" smtClean="0">
                <a:solidFill>
                  <a:srgbClr val="FF0000"/>
                </a:solidFill>
              </a:rPr>
              <a:t>))  </a:t>
            </a:r>
            <a:r>
              <a:rPr lang="en-US" dirty="0" smtClean="0"/>
              <a:t>such that H satisfies a set of </a:t>
            </a:r>
            <a:r>
              <a:rPr lang="en-US" dirty="0" smtClean="0">
                <a:solidFill>
                  <a:srgbClr val="FF0000"/>
                </a:solidFill>
              </a:rPr>
              <a:t>uniformity conditions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Choosing</a:t>
            </a:r>
            <a:r>
              <a:rPr lang="en-US" dirty="0" smtClean="0"/>
              <a:t> random hash function </a:t>
            </a:r>
            <a:r>
              <a:rPr lang="en-US" dirty="0" smtClean="0">
                <a:solidFill>
                  <a:srgbClr val="FF0000"/>
                </a:solidFill>
              </a:rPr>
              <a:t>from H</a:t>
            </a:r>
            <a:r>
              <a:rPr lang="en-US" dirty="0" smtClean="0"/>
              <a:t> requires only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O(log n + log K) bits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Show that algorithm still works if hash functions are from a set H that satisfies uniformity conditions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Quasi-Random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Possible to give a set of </a:t>
            </a:r>
            <a:r>
              <a:rPr lang="en-US" dirty="0" smtClean="0">
                <a:solidFill>
                  <a:srgbClr val="FF0000"/>
                </a:solidFill>
              </a:rPr>
              <a:t>uniformity conditions </a:t>
            </a:r>
            <a:r>
              <a:rPr lang="en-US" dirty="0" smtClean="0"/>
              <a:t>that allow to prove that </a:t>
            </a:r>
            <a:r>
              <a:rPr lang="en-US" dirty="0" smtClean="0">
                <a:solidFill>
                  <a:srgbClr val="FF0000"/>
                </a:solidFill>
              </a:rPr>
              <a:t>algorithm still works </a:t>
            </a:r>
            <a:r>
              <a:rPr lang="en-US" dirty="0" smtClean="0"/>
              <a:t>(quite involved…)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probabilistic method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 that a </a:t>
            </a:r>
            <a:r>
              <a:rPr lang="en-US" dirty="0" smtClean="0">
                <a:solidFill>
                  <a:srgbClr val="FF0000"/>
                </a:solidFill>
              </a:rPr>
              <a:t>set H </a:t>
            </a:r>
            <a:r>
              <a:rPr lang="en-US" dirty="0" smtClean="0"/>
              <a:t>of size O(poly(</a:t>
            </a:r>
            <a:r>
              <a:rPr lang="en-US" dirty="0" err="1" smtClean="0"/>
              <a:t>n,K</a:t>
            </a:r>
            <a:r>
              <a:rPr lang="en-US" dirty="0" smtClean="0"/>
              <a:t>)) satisfying uniformity conditions </a:t>
            </a:r>
            <a:r>
              <a:rPr lang="en-US" dirty="0" smtClean="0">
                <a:solidFill>
                  <a:srgbClr val="FF0000"/>
                </a:solidFill>
              </a:rPr>
              <a:t>exists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Computation of the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Lower bound based on generalization (by </a:t>
            </a:r>
            <a:r>
              <a:rPr lang="en-US" dirty="0" err="1" smtClean="0"/>
              <a:t>Alon</a:t>
            </a:r>
            <a:r>
              <a:rPr lang="en-US" dirty="0" smtClean="0"/>
              <a:t> et. al.) of set </a:t>
            </a:r>
            <a:r>
              <a:rPr lang="en-US" dirty="0" err="1" smtClean="0"/>
              <a:t>disjointness</a:t>
            </a:r>
            <a:r>
              <a:rPr lang="en-US" dirty="0" smtClean="0"/>
              <a:t> communication complexity lower bound by </a:t>
            </a:r>
            <a:r>
              <a:rPr lang="en-US" dirty="0" err="1" smtClean="0"/>
              <a:t>Razborov</a:t>
            </a: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990600" y="1447800"/>
            <a:ext cx="71628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Theorem: </a:t>
            </a:r>
            <a:r>
              <a:rPr lang="en-US" sz="2800" b="1" dirty="0" smtClean="0">
                <a:solidFill>
                  <a:srgbClr val="EA0000"/>
                </a:solidFill>
              </a:rPr>
              <a:t>The mode can be computed in time </a:t>
            </a:r>
            <a:r>
              <a:rPr lang="en-US" sz="2800" b="1" dirty="0" smtClean="0">
                <a:solidFill>
                  <a:srgbClr val="EA0000"/>
                </a:solidFill>
                <a:latin typeface="Calibri"/>
              </a:rPr>
              <a:t>O(D+F</a:t>
            </a:r>
            <a:r>
              <a:rPr lang="en-US" sz="2800" b="1" baseline="-25000" dirty="0" smtClean="0">
                <a:solidFill>
                  <a:srgbClr val="EA0000"/>
                </a:solidFill>
                <a:latin typeface="Calibri"/>
              </a:rPr>
              <a:t>2</a:t>
            </a:r>
            <a:r>
              <a:rPr lang="en-US" sz="2800" b="1" dirty="0" smtClean="0">
                <a:solidFill>
                  <a:srgbClr val="EA0000"/>
                </a:solidFill>
                <a:latin typeface="Calibri"/>
              </a:rPr>
              <a:t>/m</a:t>
            </a:r>
            <a:r>
              <a:rPr lang="en-US" sz="2800" b="1" baseline="-25000" dirty="0" smtClean="0">
                <a:solidFill>
                  <a:srgbClr val="EA0000"/>
                </a:solidFill>
                <a:latin typeface="Calibri"/>
              </a:rPr>
              <a:t>1</a:t>
            </a:r>
            <a:r>
              <a:rPr lang="en-US" sz="2800" b="1" baseline="30000" dirty="0" smtClean="0">
                <a:solidFill>
                  <a:srgbClr val="EA0000"/>
                </a:solidFill>
                <a:latin typeface="Calibri"/>
              </a:rPr>
              <a:t>2</a:t>
            </a:r>
            <a:r>
              <a:rPr lang="en-US" sz="2800" b="1" dirty="0" smtClean="0">
                <a:solidFill>
                  <a:srgbClr val="EA0000"/>
                </a:solidFill>
                <a:latin typeface="cmsy10"/>
              </a:rPr>
              <a:t>¢</a:t>
            </a:r>
            <a:r>
              <a:rPr lang="en-US" sz="2800" b="1" dirty="0" smtClean="0">
                <a:solidFill>
                  <a:srgbClr val="EA0000"/>
                </a:solidFill>
              </a:rPr>
              <a:t>log n) by a distributed algorithm.</a:t>
            </a:r>
            <a:endParaRPr lang="en-US" sz="2800" b="1" dirty="0">
              <a:solidFill>
                <a:srgbClr val="EA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352800"/>
            <a:ext cx="71628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Theorem: </a:t>
            </a:r>
            <a:r>
              <a:rPr lang="en-US" sz="2800" b="1" dirty="0" smtClean="0">
                <a:solidFill>
                  <a:srgbClr val="EA0000"/>
                </a:solidFill>
              </a:rPr>
              <a:t>The time needed to compute the mode by a distributed algorithm is at least </a:t>
            </a:r>
            <a:r>
              <a:rPr lang="en-US" sz="2800" b="1" dirty="0" smtClean="0">
                <a:solidFill>
                  <a:srgbClr val="EA0000"/>
                </a:solidFill>
                <a:latin typeface="Symbol"/>
                <a:sym typeface="Symbol"/>
              </a:rPr>
              <a:t></a:t>
            </a:r>
            <a:r>
              <a:rPr lang="en-US" sz="2800" b="1" dirty="0" smtClean="0">
                <a:solidFill>
                  <a:srgbClr val="EA0000"/>
                </a:solidFill>
                <a:latin typeface="Calibri"/>
              </a:rPr>
              <a:t>(D+F</a:t>
            </a:r>
            <a:r>
              <a:rPr lang="en-US" sz="2800" b="1" baseline="-25000" dirty="0" smtClean="0">
                <a:solidFill>
                  <a:srgbClr val="EA0000"/>
                </a:solidFill>
                <a:latin typeface="Calibri"/>
              </a:rPr>
              <a:t>5</a:t>
            </a:r>
            <a:r>
              <a:rPr lang="en-US" sz="2800" b="1" dirty="0" smtClean="0">
                <a:solidFill>
                  <a:srgbClr val="EA0000"/>
                </a:solidFill>
                <a:latin typeface="Calibri"/>
              </a:rPr>
              <a:t>/(m</a:t>
            </a:r>
            <a:r>
              <a:rPr lang="en-US" sz="2800" b="1" baseline="-25000" dirty="0" smtClean="0">
                <a:solidFill>
                  <a:srgbClr val="EA0000"/>
                </a:solidFill>
                <a:latin typeface="Calibri"/>
              </a:rPr>
              <a:t>1</a:t>
            </a:r>
            <a:r>
              <a:rPr lang="en-US" sz="2800" b="1" baseline="30000" dirty="0" smtClean="0">
                <a:solidFill>
                  <a:srgbClr val="EA0000"/>
                </a:solidFill>
                <a:latin typeface="Calibri"/>
              </a:rPr>
              <a:t>5</a:t>
            </a:r>
            <a:r>
              <a:rPr lang="en-US" sz="2800" b="1" dirty="0" smtClean="0">
                <a:solidFill>
                  <a:srgbClr val="EA0000"/>
                </a:solidFill>
                <a:latin typeface="cmsy10"/>
              </a:rPr>
              <a:t>¢</a:t>
            </a:r>
            <a:r>
              <a:rPr lang="en-US" sz="2800" b="1" dirty="0" smtClean="0">
                <a:solidFill>
                  <a:srgbClr val="EA0000"/>
                </a:solidFill>
              </a:rPr>
              <a:t>log n)).</a:t>
            </a:r>
            <a:endParaRPr lang="en-US" sz="2800" b="1" dirty="0">
              <a:solidFill>
                <a:srgbClr val="E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Trend in Information Technology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4854" y="1194206"/>
            <a:ext cx="7925507" cy="4792607"/>
            <a:chOff x="406400" y="914402"/>
            <a:chExt cx="8307388" cy="501332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23988" y="175260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810250" y="5213350"/>
              <a:ext cx="2609850" cy="708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+mn-cs"/>
                </a:rPr>
                <a:t>New Applications and</a:t>
              </a:r>
              <a:br>
                <a:rPr lang="en-US" sz="2000" dirty="0">
                  <a:latin typeface="+mn-lt"/>
                  <a:cs typeface="+mn-cs"/>
                </a:rPr>
              </a:br>
              <a:r>
                <a:rPr lang="en-US" sz="2000" dirty="0">
                  <a:latin typeface="+mn-lt"/>
                  <a:cs typeface="+mn-cs"/>
                </a:rPr>
                <a:t>System Paradigms</a:t>
              </a:r>
            </a:p>
          </p:txBody>
        </p:sp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406400" y="2960688"/>
              <a:ext cx="8307388" cy="933450"/>
            </a:xfrm>
            <a:prstGeom prst="rightArrow">
              <a:avLst>
                <a:gd name="adj1" fmla="val 85083"/>
                <a:gd name="adj2" fmla="val 58342"/>
              </a:avLst>
            </a:prstGeom>
            <a:solidFill>
              <a:srgbClr val="BDD8E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400" dirty="0">
                <a:latin typeface="+mn-lt"/>
                <a:cs typeface="+mn-cs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78463" y="3016250"/>
              <a:ext cx="2582867" cy="740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+mn-cs"/>
                </a:rPr>
                <a:t>Large-scale</a:t>
              </a:r>
              <a:br>
                <a:rPr lang="en-US" sz="2000" dirty="0">
                  <a:latin typeface="+mn-lt"/>
                  <a:cs typeface="+mn-cs"/>
                </a:rPr>
              </a:br>
              <a:r>
                <a:rPr lang="en-US" sz="2000" dirty="0">
                  <a:latin typeface="+mn-lt"/>
                  <a:cs typeface="+mn-cs"/>
                </a:rPr>
                <a:t>Distributed Systems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20700" y="3016250"/>
              <a:ext cx="1554559" cy="740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+mn-cs"/>
                </a:rPr>
                <a:t>Centralized</a:t>
              </a:r>
              <a:br>
                <a:rPr lang="en-US" sz="2000" dirty="0">
                  <a:latin typeface="+mn-lt"/>
                  <a:cs typeface="+mn-cs"/>
                </a:rPr>
              </a:br>
              <a:r>
                <a:rPr lang="en-US" sz="2000" dirty="0">
                  <a:latin typeface="+mn-lt"/>
                  <a:cs typeface="+mn-cs"/>
                </a:rPr>
                <a:t>Systems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747963" y="3016250"/>
              <a:ext cx="1478949" cy="740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+mn-cs"/>
                </a:rPr>
                <a:t>Networked</a:t>
              </a:r>
              <a:br>
                <a:rPr lang="en-US" sz="2000" dirty="0">
                  <a:latin typeface="+mn-lt"/>
                  <a:cs typeface="+mn-cs"/>
                </a:rPr>
              </a:br>
              <a:r>
                <a:rPr lang="en-US" sz="2000" dirty="0">
                  <a:latin typeface="+mn-lt"/>
                  <a:cs typeface="+mn-cs"/>
                </a:rPr>
                <a:t>Systems</a:t>
              </a:r>
            </a:p>
          </p:txBody>
        </p:sp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4463" y="1374775"/>
              <a:ext cx="1436687" cy="11334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" name="Picture 44" descr="sn1000-rz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5375" y="4999038"/>
              <a:ext cx="36036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76"/>
            <p:cNvGrpSpPr>
              <a:grpSpLocks/>
            </p:cNvGrpSpPr>
            <p:nvPr/>
          </p:nvGrpSpPr>
          <p:grpSpPr bwMode="auto">
            <a:xfrm>
              <a:off x="2797175" y="4945063"/>
              <a:ext cx="965200" cy="723900"/>
              <a:chOff x="1322" y="3693"/>
              <a:chExt cx="608" cy="456"/>
            </a:xfrm>
          </p:grpSpPr>
          <p:pic>
            <p:nvPicPr>
              <p:cNvPr id="266" name="Picture 45" descr="cloud2-rz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22" y="3693"/>
                <a:ext cx="608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7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1364" y="3825"/>
                <a:ext cx="51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2"/>
                    </a:solidFill>
                    <a:latin typeface="+mn-lt"/>
                    <a:cs typeface="+mn-cs"/>
                  </a:rPr>
                  <a:t>Internet</a:t>
                </a:r>
              </a:p>
            </p:txBody>
          </p:sp>
        </p:grpSp>
        <p:pic>
          <p:nvPicPr>
            <p:cNvPr id="16" name="Picture 50" descr="telefon-rz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8025" y="4870450"/>
              <a:ext cx="2206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1" descr="telefon-rz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33588" y="5013325"/>
              <a:ext cx="220662" cy="134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2" descr="lan-rz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150" y="5329238"/>
              <a:ext cx="52705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" descr="sn1000-rz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89350" y="5522913"/>
              <a:ext cx="35877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AutoShape 55"/>
            <p:cNvSpPr>
              <a:spLocks noChangeAspect="1" noChangeArrowheads="1"/>
            </p:cNvSpPr>
            <p:nvPr/>
          </p:nvSpPr>
          <p:spPr bwMode="auto">
            <a:xfrm rot="7331974">
              <a:off x="4070350" y="5413375"/>
              <a:ext cx="320675" cy="168275"/>
            </a:xfrm>
            <a:prstGeom prst="lightningBol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21" name="Picture 56" descr="laptop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7000" y="4930775"/>
              <a:ext cx="33020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4" descr="whirlwind-comput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6400" y="1227138"/>
              <a:ext cx="1236663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5" descr="360-6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41400" y="1793875"/>
              <a:ext cx="8350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406400" y="2273300"/>
            <a:ext cx="1930400" cy="542925"/>
          </p:xfrm>
          <a:graphic>
            <a:graphicData uri="http://schemas.openxmlformats.org/presentationml/2006/ole">
              <p:oleObj spid="_x0000_s1026" name="Image" r:id="rId14" imgW="5384127" imgH="1332863" progId="">
                <p:embed/>
              </p:oleObj>
            </a:graphicData>
          </a:graphic>
        </p:graphicFrame>
        <p:pic>
          <p:nvPicPr>
            <p:cNvPr id="25" name="Picture 68" descr="sun3+3d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649538" y="3959225"/>
              <a:ext cx="990600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9" descr="pcsm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86113" y="4349750"/>
              <a:ext cx="5175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1" descr="palm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46575" y="5113338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72" descr="cray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958975" y="1530350"/>
              <a:ext cx="6223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73" descr="ws530cycle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0350" y="4422775"/>
              <a:ext cx="66675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AutoShape 77"/>
            <p:cNvSpPr>
              <a:spLocks noChangeAspect="1" noChangeArrowheads="1"/>
            </p:cNvSpPr>
            <p:nvPr/>
          </p:nvSpPr>
          <p:spPr bwMode="auto">
            <a:xfrm rot="6537543">
              <a:off x="3867150" y="5291138"/>
              <a:ext cx="320675" cy="168275"/>
            </a:xfrm>
            <a:prstGeom prst="lightningBol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3621088" y="5449888"/>
              <a:ext cx="123825" cy="119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Line 79"/>
            <p:cNvSpPr>
              <a:spLocks noChangeShapeType="1"/>
            </p:cNvSpPr>
            <p:nvPr/>
          </p:nvSpPr>
          <p:spPr bwMode="auto">
            <a:xfrm flipH="1" flipV="1">
              <a:off x="2711450" y="5135563"/>
              <a:ext cx="157163" cy="3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 flipH="1">
              <a:off x="2230438" y="5064125"/>
              <a:ext cx="157162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Line 81"/>
            <p:cNvSpPr>
              <a:spLocks noChangeShapeType="1"/>
            </p:cNvSpPr>
            <p:nvPr/>
          </p:nvSpPr>
          <p:spPr bwMode="auto">
            <a:xfrm flipV="1">
              <a:off x="2335213" y="5402263"/>
              <a:ext cx="514350" cy="119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35" name="Picture 82" descr="telefon-rz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5338" y="4686300"/>
              <a:ext cx="220662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83" descr="telefon-rz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4830763"/>
              <a:ext cx="2206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84"/>
            <p:cNvSpPr>
              <a:spLocks noChangeShapeType="1"/>
            </p:cNvSpPr>
            <p:nvPr/>
          </p:nvSpPr>
          <p:spPr bwMode="auto">
            <a:xfrm flipV="1">
              <a:off x="3416300" y="4859338"/>
              <a:ext cx="23813" cy="123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Line 86"/>
            <p:cNvSpPr>
              <a:spLocks noChangeShapeType="1"/>
            </p:cNvSpPr>
            <p:nvPr/>
          </p:nvSpPr>
          <p:spPr bwMode="auto">
            <a:xfrm flipV="1">
              <a:off x="3592513" y="4578350"/>
              <a:ext cx="4953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Line 87"/>
            <p:cNvSpPr>
              <a:spLocks noChangeShapeType="1"/>
            </p:cNvSpPr>
            <p:nvPr/>
          </p:nvSpPr>
          <p:spPr bwMode="auto">
            <a:xfrm flipH="1" flipV="1">
              <a:off x="2868613" y="4583113"/>
              <a:ext cx="271462" cy="3952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grpSp>
          <p:nvGrpSpPr>
            <p:cNvPr id="40" name="Group 207"/>
            <p:cNvGrpSpPr>
              <a:grpSpLocks/>
            </p:cNvGrpSpPr>
            <p:nvPr/>
          </p:nvGrpSpPr>
          <p:grpSpPr bwMode="auto">
            <a:xfrm>
              <a:off x="4864116" y="1230314"/>
              <a:ext cx="406401" cy="4697413"/>
              <a:chOff x="3259" y="1127"/>
              <a:chExt cx="256" cy="2959"/>
            </a:xfrm>
          </p:grpSpPr>
          <p:sp>
            <p:nvSpPr>
              <p:cNvPr id="263" name="Freeform 60"/>
              <p:cNvSpPr>
                <a:spLocks/>
              </p:cNvSpPr>
              <p:nvPr/>
            </p:nvSpPr>
            <p:spPr bwMode="auto">
              <a:xfrm>
                <a:off x="3296" y="1128"/>
                <a:ext cx="185" cy="295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" y="198"/>
                  </a:cxn>
                  <a:cxn ang="0">
                    <a:pos x="141" y="318"/>
                  </a:cxn>
                  <a:cxn ang="0">
                    <a:pos x="33" y="474"/>
                  </a:cxn>
                  <a:cxn ang="0">
                    <a:pos x="165" y="684"/>
                  </a:cxn>
                  <a:cxn ang="0">
                    <a:pos x="33" y="798"/>
                  </a:cxn>
                  <a:cxn ang="0">
                    <a:pos x="177" y="1074"/>
                  </a:cxn>
                  <a:cxn ang="0">
                    <a:pos x="51" y="1158"/>
                  </a:cxn>
                  <a:cxn ang="0">
                    <a:pos x="183" y="1422"/>
                  </a:cxn>
                  <a:cxn ang="0">
                    <a:pos x="63" y="1572"/>
                  </a:cxn>
                  <a:cxn ang="0">
                    <a:pos x="141" y="1830"/>
                  </a:cxn>
                </a:cxnLst>
                <a:rect l="0" t="0" r="r" b="b"/>
                <a:pathLst>
                  <a:path w="185" h="1830">
                    <a:moveTo>
                      <a:pt x="87" y="0"/>
                    </a:moveTo>
                    <a:cubicBezTo>
                      <a:pt x="43" y="72"/>
                      <a:pt x="0" y="145"/>
                      <a:pt x="9" y="198"/>
                    </a:cubicBezTo>
                    <a:cubicBezTo>
                      <a:pt x="18" y="251"/>
                      <a:pt x="137" y="272"/>
                      <a:pt x="141" y="318"/>
                    </a:cubicBezTo>
                    <a:cubicBezTo>
                      <a:pt x="145" y="364"/>
                      <a:pt x="29" y="413"/>
                      <a:pt x="33" y="474"/>
                    </a:cubicBezTo>
                    <a:cubicBezTo>
                      <a:pt x="37" y="535"/>
                      <a:pt x="165" y="630"/>
                      <a:pt x="165" y="684"/>
                    </a:cubicBezTo>
                    <a:cubicBezTo>
                      <a:pt x="165" y="738"/>
                      <a:pt x="31" y="733"/>
                      <a:pt x="33" y="798"/>
                    </a:cubicBezTo>
                    <a:cubicBezTo>
                      <a:pt x="35" y="863"/>
                      <a:pt x="174" y="1014"/>
                      <a:pt x="177" y="1074"/>
                    </a:cubicBezTo>
                    <a:cubicBezTo>
                      <a:pt x="180" y="1134"/>
                      <a:pt x="50" y="1100"/>
                      <a:pt x="51" y="1158"/>
                    </a:cubicBezTo>
                    <a:cubicBezTo>
                      <a:pt x="52" y="1216"/>
                      <a:pt x="181" y="1353"/>
                      <a:pt x="183" y="1422"/>
                    </a:cubicBezTo>
                    <a:cubicBezTo>
                      <a:pt x="185" y="1491"/>
                      <a:pt x="70" y="1504"/>
                      <a:pt x="63" y="1572"/>
                    </a:cubicBezTo>
                    <a:cubicBezTo>
                      <a:pt x="56" y="1640"/>
                      <a:pt x="98" y="1735"/>
                      <a:pt x="141" y="1830"/>
                    </a:cubicBezTo>
                  </a:path>
                </a:pathLst>
              </a:custGeom>
              <a:noFill/>
              <a:ln w="762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4" name="Freeform 61"/>
              <p:cNvSpPr>
                <a:spLocks/>
              </p:cNvSpPr>
              <p:nvPr/>
            </p:nvSpPr>
            <p:spPr bwMode="auto">
              <a:xfrm>
                <a:off x="3330" y="1132"/>
                <a:ext cx="185" cy="295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" y="198"/>
                  </a:cxn>
                  <a:cxn ang="0">
                    <a:pos x="141" y="318"/>
                  </a:cxn>
                  <a:cxn ang="0">
                    <a:pos x="33" y="474"/>
                  </a:cxn>
                  <a:cxn ang="0">
                    <a:pos x="165" y="684"/>
                  </a:cxn>
                  <a:cxn ang="0">
                    <a:pos x="33" y="798"/>
                  </a:cxn>
                  <a:cxn ang="0">
                    <a:pos x="177" y="1074"/>
                  </a:cxn>
                  <a:cxn ang="0">
                    <a:pos x="51" y="1158"/>
                  </a:cxn>
                  <a:cxn ang="0">
                    <a:pos x="183" y="1422"/>
                  </a:cxn>
                  <a:cxn ang="0">
                    <a:pos x="63" y="1572"/>
                  </a:cxn>
                  <a:cxn ang="0">
                    <a:pos x="141" y="1830"/>
                  </a:cxn>
                </a:cxnLst>
                <a:rect l="0" t="0" r="r" b="b"/>
                <a:pathLst>
                  <a:path w="185" h="1830">
                    <a:moveTo>
                      <a:pt x="87" y="0"/>
                    </a:moveTo>
                    <a:cubicBezTo>
                      <a:pt x="43" y="72"/>
                      <a:pt x="0" y="145"/>
                      <a:pt x="9" y="198"/>
                    </a:cubicBezTo>
                    <a:cubicBezTo>
                      <a:pt x="18" y="251"/>
                      <a:pt x="137" y="272"/>
                      <a:pt x="141" y="318"/>
                    </a:cubicBezTo>
                    <a:cubicBezTo>
                      <a:pt x="145" y="364"/>
                      <a:pt x="29" y="413"/>
                      <a:pt x="33" y="474"/>
                    </a:cubicBezTo>
                    <a:cubicBezTo>
                      <a:pt x="37" y="535"/>
                      <a:pt x="165" y="630"/>
                      <a:pt x="165" y="684"/>
                    </a:cubicBezTo>
                    <a:cubicBezTo>
                      <a:pt x="165" y="738"/>
                      <a:pt x="31" y="733"/>
                      <a:pt x="33" y="798"/>
                    </a:cubicBezTo>
                    <a:cubicBezTo>
                      <a:pt x="35" y="863"/>
                      <a:pt x="174" y="1014"/>
                      <a:pt x="177" y="1074"/>
                    </a:cubicBezTo>
                    <a:cubicBezTo>
                      <a:pt x="180" y="1134"/>
                      <a:pt x="50" y="1100"/>
                      <a:pt x="51" y="1158"/>
                    </a:cubicBezTo>
                    <a:cubicBezTo>
                      <a:pt x="52" y="1216"/>
                      <a:pt x="181" y="1353"/>
                      <a:pt x="183" y="1422"/>
                    </a:cubicBezTo>
                    <a:cubicBezTo>
                      <a:pt x="185" y="1491"/>
                      <a:pt x="70" y="1504"/>
                      <a:pt x="63" y="1572"/>
                    </a:cubicBezTo>
                    <a:cubicBezTo>
                      <a:pt x="56" y="1640"/>
                      <a:pt x="98" y="1735"/>
                      <a:pt x="141" y="18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65" name="Freeform 62"/>
              <p:cNvSpPr>
                <a:spLocks/>
              </p:cNvSpPr>
              <p:nvPr/>
            </p:nvSpPr>
            <p:spPr bwMode="auto">
              <a:xfrm>
                <a:off x="3259" y="1127"/>
                <a:ext cx="185" cy="295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" y="198"/>
                  </a:cxn>
                  <a:cxn ang="0">
                    <a:pos x="141" y="318"/>
                  </a:cxn>
                  <a:cxn ang="0">
                    <a:pos x="33" y="474"/>
                  </a:cxn>
                  <a:cxn ang="0">
                    <a:pos x="165" y="684"/>
                  </a:cxn>
                  <a:cxn ang="0">
                    <a:pos x="33" y="798"/>
                  </a:cxn>
                  <a:cxn ang="0">
                    <a:pos x="177" y="1074"/>
                  </a:cxn>
                  <a:cxn ang="0">
                    <a:pos x="51" y="1158"/>
                  </a:cxn>
                  <a:cxn ang="0">
                    <a:pos x="183" y="1422"/>
                  </a:cxn>
                  <a:cxn ang="0">
                    <a:pos x="63" y="1572"/>
                  </a:cxn>
                  <a:cxn ang="0">
                    <a:pos x="141" y="1830"/>
                  </a:cxn>
                </a:cxnLst>
                <a:rect l="0" t="0" r="r" b="b"/>
                <a:pathLst>
                  <a:path w="185" h="1830">
                    <a:moveTo>
                      <a:pt x="87" y="0"/>
                    </a:moveTo>
                    <a:cubicBezTo>
                      <a:pt x="43" y="72"/>
                      <a:pt x="0" y="145"/>
                      <a:pt x="9" y="198"/>
                    </a:cubicBezTo>
                    <a:cubicBezTo>
                      <a:pt x="18" y="251"/>
                      <a:pt x="137" y="272"/>
                      <a:pt x="141" y="318"/>
                    </a:cubicBezTo>
                    <a:cubicBezTo>
                      <a:pt x="145" y="364"/>
                      <a:pt x="29" y="413"/>
                      <a:pt x="33" y="474"/>
                    </a:cubicBezTo>
                    <a:cubicBezTo>
                      <a:pt x="37" y="535"/>
                      <a:pt x="165" y="630"/>
                      <a:pt x="165" y="684"/>
                    </a:cubicBezTo>
                    <a:cubicBezTo>
                      <a:pt x="165" y="738"/>
                      <a:pt x="31" y="733"/>
                      <a:pt x="33" y="798"/>
                    </a:cubicBezTo>
                    <a:cubicBezTo>
                      <a:pt x="35" y="863"/>
                      <a:pt x="174" y="1014"/>
                      <a:pt x="177" y="1074"/>
                    </a:cubicBezTo>
                    <a:cubicBezTo>
                      <a:pt x="180" y="1134"/>
                      <a:pt x="50" y="1100"/>
                      <a:pt x="51" y="1158"/>
                    </a:cubicBezTo>
                    <a:cubicBezTo>
                      <a:pt x="52" y="1216"/>
                      <a:pt x="181" y="1353"/>
                      <a:pt x="183" y="1422"/>
                    </a:cubicBezTo>
                    <a:cubicBezTo>
                      <a:pt x="185" y="1491"/>
                      <a:pt x="70" y="1504"/>
                      <a:pt x="63" y="1572"/>
                    </a:cubicBezTo>
                    <a:cubicBezTo>
                      <a:pt x="56" y="1640"/>
                      <a:pt x="98" y="1735"/>
                      <a:pt x="141" y="18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41" name="Picture 13" descr="The Klein Matterhorn cable car carrying 100 peopl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130925" y="4103688"/>
              <a:ext cx="1651000" cy="1055687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2" name="Oval 14"/>
            <p:cNvSpPr>
              <a:spLocks noChangeAspect="1" noChangeArrowheads="1"/>
            </p:cNvSpPr>
            <p:nvPr/>
          </p:nvSpPr>
          <p:spPr bwMode="auto">
            <a:xfrm flipH="1">
              <a:off x="6535738" y="4503738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Oval 15"/>
            <p:cNvSpPr>
              <a:spLocks noChangeAspect="1" noChangeArrowheads="1"/>
            </p:cNvSpPr>
            <p:nvPr/>
          </p:nvSpPr>
          <p:spPr bwMode="auto">
            <a:xfrm flipH="1">
              <a:off x="6742113" y="4460875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Oval 16"/>
            <p:cNvSpPr>
              <a:spLocks noChangeAspect="1" noChangeArrowheads="1"/>
            </p:cNvSpPr>
            <p:nvPr/>
          </p:nvSpPr>
          <p:spPr bwMode="auto">
            <a:xfrm flipH="1">
              <a:off x="6407150" y="4614863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Oval 17"/>
            <p:cNvSpPr>
              <a:spLocks noChangeAspect="1" noChangeArrowheads="1"/>
            </p:cNvSpPr>
            <p:nvPr/>
          </p:nvSpPr>
          <p:spPr bwMode="auto">
            <a:xfrm flipH="1">
              <a:off x="6303963" y="4856163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Oval 18"/>
            <p:cNvSpPr>
              <a:spLocks noChangeAspect="1" noChangeArrowheads="1"/>
            </p:cNvSpPr>
            <p:nvPr/>
          </p:nvSpPr>
          <p:spPr bwMode="auto">
            <a:xfrm flipH="1">
              <a:off x="6613525" y="4791075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Oval 19"/>
            <p:cNvSpPr>
              <a:spLocks noChangeAspect="1" noChangeArrowheads="1"/>
            </p:cNvSpPr>
            <p:nvPr/>
          </p:nvSpPr>
          <p:spPr bwMode="auto">
            <a:xfrm flipH="1">
              <a:off x="6767513" y="4922838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Oval 20"/>
            <p:cNvSpPr>
              <a:spLocks noChangeAspect="1" noChangeArrowheads="1"/>
            </p:cNvSpPr>
            <p:nvPr/>
          </p:nvSpPr>
          <p:spPr bwMode="auto">
            <a:xfrm flipH="1">
              <a:off x="6561138" y="4987925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Oval 21"/>
            <p:cNvSpPr>
              <a:spLocks noChangeAspect="1" noChangeArrowheads="1"/>
            </p:cNvSpPr>
            <p:nvPr/>
          </p:nvSpPr>
          <p:spPr bwMode="auto">
            <a:xfrm flipH="1">
              <a:off x="7335838" y="467995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Oval 22"/>
            <p:cNvSpPr>
              <a:spLocks noChangeAspect="1" noChangeArrowheads="1"/>
            </p:cNvSpPr>
            <p:nvPr/>
          </p:nvSpPr>
          <p:spPr bwMode="auto">
            <a:xfrm flipH="1">
              <a:off x="7232650" y="4637088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Oval 23"/>
            <p:cNvSpPr>
              <a:spLocks noChangeAspect="1" noChangeArrowheads="1"/>
            </p:cNvSpPr>
            <p:nvPr/>
          </p:nvSpPr>
          <p:spPr bwMode="auto">
            <a:xfrm flipH="1">
              <a:off x="6975475" y="4614863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Oval 24"/>
            <p:cNvSpPr>
              <a:spLocks noChangeAspect="1" noChangeArrowheads="1"/>
            </p:cNvSpPr>
            <p:nvPr/>
          </p:nvSpPr>
          <p:spPr bwMode="auto">
            <a:xfrm flipH="1">
              <a:off x="7026275" y="472440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Oval 25"/>
            <p:cNvSpPr>
              <a:spLocks noChangeAspect="1" noChangeArrowheads="1"/>
            </p:cNvSpPr>
            <p:nvPr/>
          </p:nvSpPr>
          <p:spPr bwMode="auto">
            <a:xfrm flipH="1">
              <a:off x="6432550" y="505460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Oval 26"/>
            <p:cNvSpPr>
              <a:spLocks noChangeAspect="1" noChangeArrowheads="1"/>
            </p:cNvSpPr>
            <p:nvPr/>
          </p:nvSpPr>
          <p:spPr bwMode="auto">
            <a:xfrm flipH="1">
              <a:off x="6483350" y="4746625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Oval 27"/>
            <p:cNvSpPr>
              <a:spLocks noChangeAspect="1" noChangeArrowheads="1"/>
            </p:cNvSpPr>
            <p:nvPr/>
          </p:nvSpPr>
          <p:spPr bwMode="auto">
            <a:xfrm flipH="1">
              <a:off x="6510338" y="4878388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56" name="AutoShape 29"/>
            <p:cNvCxnSpPr>
              <a:cxnSpLocks noChangeAspect="1" noChangeShapeType="1"/>
              <a:stCxn id="42" idx="3"/>
              <a:endCxn id="44" idx="7"/>
            </p:cNvCxnSpPr>
            <p:nvPr/>
          </p:nvCxnSpPr>
          <p:spPr bwMode="auto">
            <a:xfrm rot="5400000">
              <a:off x="6508751" y="4543425"/>
              <a:ext cx="30162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30"/>
            <p:cNvCxnSpPr>
              <a:cxnSpLocks noChangeAspect="1" noChangeShapeType="1"/>
              <a:stCxn id="44" idx="4"/>
              <a:endCxn id="45" idx="7"/>
            </p:cNvCxnSpPr>
            <p:nvPr/>
          </p:nvCxnSpPr>
          <p:spPr bwMode="auto">
            <a:xfrm rot="5400000">
              <a:off x="6327776" y="4706937"/>
              <a:ext cx="114300" cy="73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31"/>
            <p:cNvCxnSpPr>
              <a:cxnSpLocks noChangeAspect="1" noChangeShapeType="1"/>
              <a:stCxn id="54" idx="4"/>
              <a:endCxn id="55" idx="0"/>
            </p:cNvCxnSpPr>
            <p:nvPr/>
          </p:nvCxnSpPr>
          <p:spPr bwMode="auto">
            <a:xfrm rot="16200000" flipH="1">
              <a:off x="6453188" y="4762500"/>
              <a:ext cx="160338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33"/>
            <p:cNvCxnSpPr>
              <a:cxnSpLocks noChangeAspect="1" noChangeShapeType="1"/>
              <a:stCxn id="46" idx="3"/>
              <a:endCxn id="48" idx="7"/>
            </p:cNvCxnSpPr>
            <p:nvPr/>
          </p:nvCxnSpPr>
          <p:spPr bwMode="auto">
            <a:xfrm rot="5400000">
              <a:off x="6528594" y="4888706"/>
              <a:ext cx="146050" cy="71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34"/>
            <p:cNvCxnSpPr>
              <a:cxnSpLocks noChangeAspect="1" noChangeShapeType="1"/>
              <a:stCxn id="55" idx="5"/>
              <a:endCxn id="48" idx="1"/>
            </p:cNvCxnSpPr>
            <p:nvPr/>
          </p:nvCxnSpPr>
          <p:spPr bwMode="auto">
            <a:xfrm rot="16200000" flipH="1">
              <a:off x="6521450" y="4932363"/>
              <a:ext cx="58737" cy="71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35"/>
            <p:cNvCxnSpPr>
              <a:cxnSpLocks noChangeAspect="1" noChangeShapeType="1"/>
              <a:stCxn id="51" idx="5"/>
              <a:endCxn id="52" idx="1"/>
            </p:cNvCxnSpPr>
            <p:nvPr/>
          </p:nvCxnSpPr>
          <p:spPr bwMode="auto">
            <a:xfrm rot="16200000" flipH="1">
              <a:off x="6986588" y="4668838"/>
              <a:ext cx="58737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36"/>
            <p:cNvCxnSpPr>
              <a:cxnSpLocks noChangeAspect="1" noChangeShapeType="1"/>
              <a:stCxn id="50" idx="2"/>
              <a:endCxn id="52" idx="7"/>
            </p:cNvCxnSpPr>
            <p:nvPr/>
          </p:nvCxnSpPr>
          <p:spPr bwMode="auto">
            <a:xfrm flipH="1">
              <a:off x="7031038" y="4672013"/>
              <a:ext cx="266700" cy="73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37"/>
            <p:cNvCxnSpPr>
              <a:cxnSpLocks noChangeAspect="1" noChangeShapeType="1"/>
              <a:stCxn id="49" idx="2"/>
              <a:endCxn id="50" idx="5"/>
            </p:cNvCxnSpPr>
            <p:nvPr/>
          </p:nvCxnSpPr>
          <p:spPr bwMode="auto">
            <a:xfrm flipH="1" flipV="1">
              <a:off x="7237413" y="4697413"/>
              <a:ext cx="525462" cy="73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38"/>
            <p:cNvCxnSpPr>
              <a:cxnSpLocks noChangeAspect="1" noChangeShapeType="1"/>
              <a:stCxn id="52" idx="3"/>
              <a:endCxn id="47" idx="7"/>
            </p:cNvCxnSpPr>
            <p:nvPr/>
          </p:nvCxnSpPr>
          <p:spPr bwMode="auto">
            <a:xfrm rot="5400000">
              <a:off x="6995319" y="4768056"/>
              <a:ext cx="38100" cy="71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39"/>
            <p:cNvCxnSpPr>
              <a:cxnSpLocks noChangeAspect="1" noChangeShapeType="1"/>
              <a:stCxn id="47" idx="3"/>
              <a:endCxn id="48" idx="6"/>
            </p:cNvCxnSpPr>
            <p:nvPr/>
          </p:nvCxnSpPr>
          <p:spPr bwMode="auto">
            <a:xfrm rot="5400000">
              <a:off x="6749257" y="4953794"/>
              <a:ext cx="12700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6" name="AutoShape 40"/>
            <p:cNvCxnSpPr>
              <a:cxnSpLocks noChangeAspect="1" noChangeShapeType="1"/>
              <a:stCxn id="48" idx="3"/>
              <a:endCxn id="53" idx="6"/>
            </p:cNvCxnSpPr>
            <p:nvPr/>
          </p:nvCxnSpPr>
          <p:spPr bwMode="auto">
            <a:xfrm rot="5400000">
              <a:off x="6538913" y="5022850"/>
              <a:ext cx="20638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7" name="Oval 176"/>
            <p:cNvSpPr>
              <a:spLocks noChangeAspect="1" noChangeArrowheads="1"/>
            </p:cNvSpPr>
            <p:nvPr/>
          </p:nvSpPr>
          <p:spPr bwMode="auto">
            <a:xfrm flipH="1">
              <a:off x="6335713" y="4416425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Oval 177"/>
            <p:cNvSpPr>
              <a:spLocks noChangeAspect="1" noChangeArrowheads="1"/>
            </p:cNvSpPr>
            <p:nvPr/>
          </p:nvSpPr>
          <p:spPr bwMode="auto">
            <a:xfrm flipH="1">
              <a:off x="6213475" y="4183063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Oval 178"/>
            <p:cNvSpPr>
              <a:spLocks noChangeAspect="1" noChangeArrowheads="1"/>
            </p:cNvSpPr>
            <p:nvPr/>
          </p:nvSpPr>
          <p:spPr bwMode="auto">
            <a:xfrm flipH="1">
              <a:off x="6584950" y="4373563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Oval 179"/>
            <p:cNvSpPr>
              <a:spLocks noChangeAspect="1" noChangeArrowheads="1"/>
            </p:cNvSpPr>
            <p:nvPr/>
          </p:nvSpPr>
          <p:spPr bwMode="auto">
            <a:xfrm flipH="1">
              <a:off x="6742113" y="445135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Oval 180"/>
            <p:cNvSpPr>
              <a:spLocks noChangeAspect="1" noChangeArrowheads="1"/>
            </p:cNvSpPr>
            <p:nvPr/>
          </p:nvSpPr>
          <p:spPr bwMode="auto">
            <a:xfrm flipH="1">
              <a:off x="7319963" y="479425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Oval 181"/>
            <p:cNvSpPr>
              <a:spLocks noChangeAspect="1" noChangeArrowheads="1"/>
            </p:cNvSpPr>
            <p:nvPr/>
          </p:nvSpPr>
          <p:spPr bwMode="auto">
            <a:xfrm flipH="1">
              <a:off x="7159625" y="457835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Oval 182"/>
            <p:cNvSpPr>
              <a:spLocks noChangeAspect="1" noChangeArrowheads="1"/>
            </p:cNvSpPr>
            <p:nvPr/>
          </p:nvSpPr>
          <p:spPr bwMode="auto">
            <a:xfrm flipH="1">
              <a:off x="6953250" y="4643438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Oval 183"/>
            <p:cNvSpPr>
              <a:spLocks noChangeAspect="1" noChangeArrowheads="1"/>
            </p:cNvSpPr>
            <p:nvPr/>
          </p:nvSpPr>
          <p:spPr bwMode="auto">
            <a:xfrm flipH="1">
              <a:off x="7799388" y="438785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Oval 184"/>
            <p:cNvSpPr>
              <a:spLocks noChangeAspect="1" noChangeArrowheads="1"/>
            </p:cNvSpPr>
            <p:nvPr/>
          </p:nvSpPr>
          <p:spPr bwMode="auto">
            <a:xfrm flipH="1">
              <a:off x="7696200" y="4344988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Oval 185"/>
            <p:cNvSpPr>
              <a:spLocks noChangeAspect="1" noChangeArrowheads="1"/>
            </p:cNvSpPr>
            <p:nvPr/>
          </p:nvSpPr>
          <p:spPr bwMode="auto">
            <a:xfrm flipH="1">
              <a:off x="7439025" y="4322763"/>
              <a:ext cx="28575" cy="71437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Oval 186"/>
            <p:cNvSpPr>
              <a:spLocks noChangeAspect="1" noChangeArrowheads="1"/>
            </p:cNvSpPr>
            <p:nvPr/>
          </p:nvSpPr>
          <p:spPr bwMode="auto">
            <a:xfrm flipH="1">
              <a:off x="7489825" y="443230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Oval 187"/>
            <p:cNvSpPr>
              <a:spLocks noChangeAspect="1" noChangeArrowheads="1"/>
            </p:cNvSpPr>
            <p:nvPr/>
          </p:nvSpPr>
          <p:spPr bwMode="auto">
            <a:xfrm flipH="1">
              <a:off x="7396163" y="5006975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Oval 188"/>
            <p:cNvSpPr>
              <a:spLocks noChangeAspect="1" noChangeArrowheads="1"/>
            </p:cNvSpPr>
            <p:nvPr/>
          </p:nvSpPr>
          <p:spPr bwMode="auto">
            <a:xfrm flipH="1">
              <a:off x="7212013" y="501650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Oval 189"/>
            <p:cNvSpPr>
              <a:spLocks noChangeAspect="1" noChangeArrowheads="1"/>
            </p:cNvSpPr>
            <p:nvPr/>
          </p:nvSpPr>
          <p:spPr bwMode="auto">
            <a:xfrm flipH="1">
              <a:off x="6902450" y="4533900"/>
              <a:ext cx="28575" cy="71438"/>
            </a:xfrm>
            <a:prstGeom prst="ellipse">
              <a:avLst/>
            </a:prstGeom>
            <a:solidFill>
              <a:srgbClr val="CC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tIns="91440" bIns="91440" anchor="ctr">
              <a:spAutoFit/>
            </a:bodyPr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cxnSp>
          <p:nvCxnSpPr>
            <p:cNvPr id="81" name="AutoShape 192"/>
            <p:cNvCxnSpPr>
              <a:cxnSpLocks noChangeAspect="1" noChangeShapeType="1"/>
              <a:stCxn id="69" idx="6"/>
              <a:endCxn id="70" idx="7"/>
            </p:cNvCxnSpPr>
            <p:nvPr/>
          </p:nvCxnSpPr>
          <p:spPr bwMode="auto">
            <a:xfrm rot="10800000" flipH="1" flipV="1">
              <a:off x="6524625" y="4389438"/>
              <a:ext cx="222250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94"/>
            <p:cNvCxnSpPr>
              <a:cxnSpLocks noChangeAspect="1" noChangeShapeType="1"/>
              <a:stCxn id="70" idx="6"/>
              <a:endCxn id="80" idx="2"/>
            </p:cNvCxnSpPr>
            <p:nvPr/>
          </p:nvCxnSpPr>
          <p:spPr bwMode="auto">
            <a:xfrm rot="10800000" flipH="1" flipV="1">
              <a:off x="6765925" y="4497388"/>
              <a:ext cx="165100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196"/>
            <p:cNvCxnSpPr>
              <a:cxnSpLocks noChangeAspect="1" noChangeShapeType="1"/>
              <a:stCxn id="80" idx="5"/>
              <a:endCxn id="73" idx="1"/>
            </p:cNvCxnSpPr>
            <p:nvPr/>
          </p:nvCxnSpPr>
          <p:spPr bwMode="auto">
            <a:xfrm rot="16200000" flipH="1">
              <a:off x="6913563" y="4587875"/>
              <a:ext cx="58738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4" name="AutoShape 197"/>
            <p:cNvCxnSpPr>
              <a:cxnSpLocks noChangeAspect="1" noChangeShapeType="1"/>
              <a:stCxn id="76" idx="5"/>
              <a:endCxn id="77" idx="1"/>
            </p:cNvCxnSpPr>
            <p:nvPr/>
          </p:nvCxnSpPr>
          <p:spPr bwMode="auto">
            <a:xfrm rot="16200000" flipH="1">
              <a:off x="7450138" y="4376738"/>
              <a:ext cx="58737" cy="71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198"/>
            <p:cNvCxnSpPr>
              <a:cxnSpLocks noChangeAspect="1" noChangeShapeType="1"/>
              <a:stCxn id="75" idx="2"/>
              <a:endCxn id="77" idx="7"/>
            </p:cNvCxnSpPr>
            <p:nvPr/>
          </p:nvCxnSpPr>
          <p:spPr bwMode="auto">
            <a:xfrm flipH="1">
              <a:off x="7494588" y="4379913"/>
              <a:ext cx="266700" cy="73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199"/>
            <p:cNvCxnSpPr>
              <a:cxnSpLocks noChangeAspect="1" noChangeShapeType="1"/>
              <a:stCxn id="74" idx="2"/>
              <a:endCxn id="75" idx="5"/>
            </p:cNvCxnSpPr>
            <p:nvPr/>
          </p:nvCxnSpPr>
          <p:spPr bwMode="auto">
            <a:xfrm flipH="1" flipV="1">
              <a:off x="7700963" y="4405313"/>
              <a:ext cx="525462" cy="73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200"/>
            <p:cNvCxnSpPr>
              <a:cxnSpLocks noChangeAspect="1" noChangeShapeType="1"/>
              <a:stCxn id="77" idx="3"/>
              <a:endCxn id="72" idx="7"/>
            </p:cNvCxnSpPr>
            <p:nvPr/>
          </p:nvCxnSpPr>
          <p:spPr bwMode="auto">
            <a:xfrm rot="5400000">
              <a:off x="7467600" y="4467225"/>
              <a:ext cx="20638" cy="71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201"/>
            <p:cNvCxnSpPr>
              <a:cxnSpLocks noChangeAspect="1" noChangeShapeType="1"/>
              <a:stCxn id="72" idx="3"/>
              <a:endCxn id="73" idx="6"/>
            </p:cNvCxnSpPr>
            <p:nvPr/>
          </p:nvCxnSpPr>
          <p:spPr bwMode="auto">
            <a:xfrm rot="5400000">
              <a:off x="7141369" y="4609306"/>
              <a:ext cx="12700" cy="71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9" name="Line 203"/>
            <p:cNvSpPr>
              <a:spLocks noChangeShapeType="1"/>
            </p:cNvSpPr>
            <p:nvPr/>
          </p:nvSpPr>
          <p:spPr bwMode="auto">
            <a:xfrm>
              <a:off x="2276475" y="4164013"/>
              <a:ext cx="411163" cy="119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90" name="Picture 4" descr="dim_t_180w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8775" y="3970338"/>
              <a:ext cx="815975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204" descr="NTCRmax50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586538" y="1730375"/>
              <a:ext cx="979487" cy="995363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92" name="Picture 27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412038" y="2160588"/>
              <a:ext cx="769937" cy="720725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</p:spPr>
        </p:pic>
        <p:grpSp>
          <p:nvGrpSpPr>
            <p:cNvPr id="93" name="Group 279"/>
            <p:cNvGrpSpPr>
              <a:grpSpLocks/>
            </p:cNvGrpSpPr>
            <p:nvPr/>
          </p:nvGrpSpPr>
          <p:grpSpPr bwMode="auto">
            <a:xfrm>
              <a:off x="7419975" y="4038600"/>
              <a:ext cx="896938" cy="719138"/>
              <a:chOff x="2595" y="1661"/>
              <a:chExt cx="565" cy="360"/>
            </a:xfrm>
          </p:grpSpPr>
          <p:pic>
            <p:nvPicPr>
              <p:cNvPr id="252" name="Picture 280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595" y="1661"/>
                <a:ext cx="565" cy="360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sp>
            <p:nvSpPr>
              <p:cNvPr id="253" name="Oval 281"/>
              <p:cNvSpPr>
                <a:spLocks noChangeAspect="1" noChangeArrowheads="1"/>
              </p:cNvSpPr>
              <p:nvPr/>
            </p:nvSpPr>
            <p:spPr bwMode="auto">
              <a:xfrm>
                <a:off x="3000" y="1841"/>
                <a:ext cx="19" cy="1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66FF33"/>
                  </a:gs>
                </a:gsLst>
                <a:path path="rect">
                  <a:fillToRect r="100000" b="10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4" name="Oval 282"/>
              <p:cNvSpPr>
                <a:spLocks noChangeAspect="1" noChangeArrowheads="1"/>
              </p:cNvSpPr>
              <p:nvPr/>
            </p:nvSpPr>
            <p:spPr bwMode="auto">
              <a:xfrm>
                <a:off x="3019" y="1942"/>
                <a:ext cx="19" cy="1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66FF33"/>
                  </a:gs>
                </a:gsLst>
                <a:path path="rect">
                  <a:fillToRect r="100000" b="10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5" name="Oval 283"/>
              <p:cNvSpPr>
                <a:spLocks noChangeAspect="1" noChangeArrowheads="1"/>
              </p:cNvSpPr>
              <p:nvPr/>
            </p:nvSpPr>
            <p:spPr bwMode="auto">
              <a:xfrm>
                <a:off x="3000" y="1877"/>
                <a:ext cx="19" cy="1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66FF33"/>
                  </a:gs>
                </a:gsLst>
                <a:path path="rect">
                  <a:fillToRect r="100000" b="10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6" name="Oval 284"/>
              <p:cNvSpPr>
                <a:spLocks noChangeAspect="1" noChangeArrowheads="1"/>
              </p:cNvSpPr>
              <p:nvPr/>
            </p:nvSpPr>
            <p:spPr bwMode="auto">
              <a:xfrm>
                <a:off x="3010" y="1913"/>
                <a:ext cx="18" cy="1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66FF33"/>
                  </a:gs>
                </a:gsLst>
                <a:path path="rect">
                  <a:fillToRect r="100000" b="10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7" name="Oval 285"/>
              <p:cNvSpPr>
                <a:spLocks noChangeAspect="1" noChangeArrowheads="1"/>
              </p:cNvSpPr>
              <p:nvPr/>
            </p:nvSpPr>
            <p:spPr bwMode="auto">
              <a:xfrm>
                <a:off x="2991" y="1819"/>
                <a:ext cx="19" cy="1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66FF33"/>
                  </a:gs>
                </a:gsLst>
                <a:path path="rect">
                  <a:fillToRect r="100000" b="10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8" name="Oval 286"/>
              <p:cNvSpPr>
                <a:spLocks noChangeAspect="1" noChangeArrowheads="1"/>
              </p:cNvSpPr>
              <p:nvPr/>
            </p:nvSpPr>
            <p:spPr bwMode="auto">
              <a:xfrm>
                <a:off x="3019" y="1891"/>
                <a:ext cx="19" cy="1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66FF33"/>
                  </a:gs>
                </a:gsLst>
                <a:path path="rect">
                  <a:fillToRect r="100000" b="100000"/>
                </a:path>
              </a:gradFill>
              <a:ln w="31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grpSp>
            <p:nvGrpSpPr>
              <p:cNvPr id="259" name="Group 287"/>
              <p:cNvGrpSpPr>
                <a:grpSpLocks noChangeAspect="1"/>
              </p:cNvGrpSpPr>
              <p:nvPr/>
            </p:nvGrpSpPr>
            <p:grpSpPr bwMode="auto">
              <a:xfrm>
                <a:off x="3010" y="1797"/>
                <a:ext cx="124" cy="95"/>
                <a:chOff x="3010" y="1797"/>
                <a:chExt cx="124" cy="95"/>
              </a:xfrm>
            </p:grpSpPr>
            <p:sp>
              <p:nvSpPr>
                <p:cNvPr id="260" name="AutoShape 28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010" y="1797"/>
                  <a:ext cx="124" cy="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pic>
              <p:nvPicPr>
                <p:cNvPr id="261" name="Picture 289"/>
                <p:cNvPicPr>
                  <a:picLocks noChangeAspect="1" noChangeArrowheads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3010" y="1797"/>
                  <a:ext cx="122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2" name="Picture 290"/>
                <p:cNvPicPr>
                  <a:picLocks noChangeAspect="1" noChangeArrowheads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3010" y="1797"/>
                  <a:ext cx="122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4" name="Group 175"/>
            <p:cNvGrpSpPr>
              <a:grpSpLocks/>
            </p:cNvGrpSpPr>
            <p:nvPr/>
          </p:nvGrpSpPr>
          <p:grpSpPr bwMode="auto">
            <a:xfrm>
              <a:off x="5635629" y="3983038"/>
              <a:ext cx="618336" cy="1055687"/>
              <a:chOff x="3878" y="3017"/>
              <a:chExt cx="375" cy="636"/>
            </a:xfrm>
          </p:grpSpPr>
          <p:pic>
            <p:nvPicPr>
              <p:cNvPr id="166" name="Picture 88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3878" y="3017"/>
                <a:ext cx="362" cy="636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grpSp>
            <p:nvGrpSpPr>
              <p:cNvPr id="167" name="Group 89"/>
              <p:cNvGrpSpPr>
                <a:grpSpLocks noChangeAspect="1"/>
              </p:cNvGrpSpPr>
              <p:nvPr/>
            </p:nvGrpSpPr>
            <p:grpSpPr bwMode="auto">
              <a:xfrm>
                <a:off x="3910" y="3042"/>
                <a:ext cx="343" cy="500"/>
                <a:chOff x="2163" y="913"/>
                <a:chExt cx="2873" cy="2641"/>
              </a:xfrm>
            </p:grpSpPr>
            <p:sp>
              <p:nvSpPr>
                <p:cNvPr id="209" name="Line 90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960"/>
                  <a:ext cx="50" cy="291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5" y="913"/>
                  <a:ext cx="50" cy="33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Line 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5" y="913"/>
                  <a:ext cx="142" cy="386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Line 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025" y="1251"/>
                  <a:ext cx="142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Line 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83" y="1298"/>
                  <a:ext cx="92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Line 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41" y="1251"/>
                  <a:ext cx="92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2741" y="1298"/>
                  <a:ext cx="92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2833" y="1298"/>
                  <a:ext cx="0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3168" y="1251"/>
                  <a:ext cx="813" cy="576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Line 9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0" y="1251"/>
                  <a:ext cx="101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Line 10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23" y="1251"/>
                  <a:ext cx="101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Line 1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23" y="1393"/>
                  <a:ext cx="50" cy="23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Line 10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31" y="1346"/>
                  <a:ext cx="142" cy="28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Line 1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73" y="1731"/>
                  <a:ext cx="0" cy="143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Line 10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031" y="1827"/>
                  <a:ext cx="92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Line 10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173" y="1827"/>
                  <a:ext cx="101" cy="143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Line 1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16" y="1827"/>
                  <a:ext cx="42" cy="433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Line 10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73" y="1969"/>
                  <a:ext cx="243" cy="291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Line 1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01" y="2450"/>
                  <a:ext cx="50" cy="433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4416" y="2307"/>
                  <a:ext cx="285" cy="52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4416" y="2545"/>
                  <a:ext cx="142" cy="243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Line 1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58" y="2450"/>
                  <a:ext cx="50" cy="33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Line 1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74" y="2307"/>
                  <a:ext cx="142" cy="190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4416" y="2978"/>
                  <a:ext cx="142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Line 114"/>
                <p:cNvSpPr>
                  <a:spLocks noChangeAspect="1" noChangeShapeType="1"/>
                </p:cNvSpPr>
                <p:nvPr/>
              </p:nvSpPr>
              <p:spPr bwMode="auto">
                <a:xfrm>
                  <a:off x="4609" y="2883"/>
                  <a:ext cx="92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4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4944" y="2883"/>
                  <a:ext cx="92" cy="671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4751" y="2978"/>
                  <a:ext cx="134" cy="481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4609" y="3073"/>
                  <a:ext cx="285" cy="386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Line 1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41" y="1827"/>
                  <a:ext cx="0" cy="143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Line 11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590" y="1922"/>
                  <a:ext cx="101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Line 1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82" y="1922"/>
                  <a:ext cx="101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3076" y="1827"/>
                  <a:ext cx="955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98" y="2017"/>
                  <a:ext cx="243" cy="52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Line 12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925" y="1827"/>
                  <a:ext cx="151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Line 124"/>
                <p:cNvSpPr>
                  <a:spLocks noChangeAspect="1" noChangeShapeType="1"/>
                </p:cNvSpPr>
                <p:nvPr/>
              </p:nvSpPr>
              <p:spPr bwMode="auto">
                <a:xfrm>
                  <a:off x="2833" y="1441"/>
                  <a:ext cx="50" cy="33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Line 1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5" y="2592"/>
                  <a:ext cx="92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Line 1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98" y="2592"/>
                  <a:ext cx="92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Line 12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40" y="2640"/>
                  <a:ext cx="1675" cy="33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5" y="2640"/>
                  <a:ext cx="50" cy="676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Line 1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63" y="3364"/>
                  <a:ext cx="92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Line 13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05" y="3263"/>
                  <a:ext cx="101" cy="100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Line 13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944" y="3459"/>
                  <a:ext cx="92" cy="95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Line 1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793" y="3459"/>
                  <a:ext cx="101" cy="4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8" name="Group 133"/>
              <p:cNvGrpSpPr>
                <a:grpSpLocks noChangeAspect="1"/>
              </p:cNvGrpSpPr>
              <p:nvPr/>
            </p:nvGrpSpPr>
            <p:grpSpPr bwMode="auto">
              <a:xfrm>
                <a:off x="3904" y="3025"/>
                <a:ext cx="349" cy="536"/>
                <a:chOff x="2163" y="816"/>
                <a:chExt cx="2928" cy="2830"/>
              </a:xfrm>
            </p:grpSpPr>
            <p:sp>
              <p:nvSpPr>
                <p:cNvPr id="169" name="AutoShap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1249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AutoShap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084" y="1201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AutoShap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227" y="1296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AutoShap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984" y="1777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AutoShap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4177" y="1629"/>
                  <a:ext cx="50" cy="100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AutoShap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70" y="1729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AutoShap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4135" y="1872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AutoShap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4277" y="1777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AutoShap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227" y="2400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AutoShap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420" y="2257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AutoShap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05" y="2352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AutoShap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20" y="2447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AutoShap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3" y="2352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AutoShape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370" y="2928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AutoShap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4563" y="2780"/>
                  <a:ext cx="50" cy="100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AutoShape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4898" y="2780"/>
                  <a:ext cx="50" cy="100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AutoShape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4563" y="2975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AutoShape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4705" y="2880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AutoShape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4806" y="3503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AutoShap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4898" y="3456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AutoShap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5041" y="3551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AutoShap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5" y="863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AutoShap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027" y="816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AutoShap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3170" y="816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AutoShap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2692" y="1249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AutoShap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4" y="1201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AutoShap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3170" y="1201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AutoShap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834" y="1344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AutoShap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977" y="1249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AutoShap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549" y="1872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AutoShap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2" y="1729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AutoShape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8" y="1729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AutoShap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2742" y="1919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AutoShap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5" y="1824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AutoShap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2163" y="3308"/>
                  <a:ext cx="50" cy="100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AutoShap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2255" y="3260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AutoShap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2407" y="3355"/>
                  <a:ext cx="42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AutoShap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6" y="2542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2495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AutoShap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2591" y="2590"/>
                  <a:ext cx="50" cy="95"/>
                </a:xfrm>
                <a:prstGeom prst="can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95" name="Group 277"/>
            <p:cNvGrpSpPr>
              <a:grpSpLocks/>
            </p:cNvGrpSpPr>
            <p:nvPr/>
          </p:nvGrpSpPr>
          <p:grpSpPr bwMode="auto">
            <a:xfrm>
              <a:off x="6205534" y="914404"/>
              <a:ext cx="2137777" cy="935042"/>
              <a:chOff x="336" y="144"/>
              <a:chExt cx="3655" cy="1784"/>
            </a:xfrm>
          </p:grpSpPr>
          <p:grpSp>
            <p:nvGrpSpPr>
              <p:cNvPr id="97" name="Group 208"/>
              <p:cNvGrpSpPr>
                <a:grpSpLocks/>
              </p:cNvGrpSpPr>
              <p:nvPr/>
            </p:nvGrpSpPr>
            <p:grpSpPr bwMode="auto">
              <a:xfrm rot="7984916">
                <a:off x="3482" y="1125"/>
                <a:ext cx="530" cy="488"/>
                <a:chOff x="3183" y="1057"/>
                <a:chExt cx="1959" cy="1942"/>
              </a:xfrm>
            </p:grpSpPr>
            <p:pic>
              <p:nvPicPr>
                <p:cNvPr id="164" name="Picture 209" descr="sensor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 rot="3992458">
                  <a:off x="3100" y="1140"/>
                  <a:ext cx="1942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5" name="Rectangle 210"/>
                <p:cNvSpPr>
                  <a:spLocks noChangeArrowheads="1"/>
                </p:cNvSpPr>
                <p:nvPr/>
              </p:nvSpPr>
              <p:spPr bwMode="auto">
                <a:xfrm>
                  <a:off x="4571" y="2472"/>
                  <a:ext cx="571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8" name="Group 211"/>
              <p:cNvGrpSpPr>
                <a:grpSpLocks/>
              </p:cNvGrpSpPr>
              <p:nvPr/>
            </p:nvGrpSpPr>
            <p:grpSpPr bwMode="auto">
              <a:xfrm rot="8875878">
                <a:off x="2832" y="1440"/>
                <a:ext cx="528" cy="488"/>
                <a:chOff x="3216" y="1188"/>
                <a:chExt cx="1920" cy="1775"/>
              </a:xfrm>
            </p:grpSpPr>
            <p:pic>
              <p:nvPicPr>
                <p:cNvPr id="162" name="Picture 212" descr="sensor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3" name="Rectangle 213"/>
                <p:cNvSpPr>
                  <a:spLocks noChangeArrowheads="1"/>
                </p:cNvSpPr>
                <p:nvPr/>
              </p:nvSpPr>
              <p:spPr bwMode="auto">
                <a:xfrm>
                  <a:off x="4561" y="2446"/>
                  <a:ext cx="572" cy="43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9" name="Group 214"/>
              <p:cNvGrpSpPr>
                <a:grpSpLocks/>
              </p:cNvGrpSpPr>
              <p:nvPr/>
            </p:nvGrpSpPr>
            <p:grpSpPr bwMode="auto">
              <a:xfrm rot="-9474380">
                <a:off x="2544" y="1344"/>
                <a:ext cx="384" cy="355"/>
                <a:chOff x="3216" y="1188"/>
                <a:chExt cx="1920" cy="1775"/>
              </a:xfrm>
            </p:grpSpPr>
            <p:pic>
              <p:nvPicPr>
                <p:cNvPr id="160" name="Picture 215" descr="sensor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" name="Rectangle 216"/>
                <p:cNvSpPr>
                  <a:spLocks noChangeArrowheads="1"/>
                </p:cNvSpPr>
                <p:nvPr/>
              </p:nvSpPr>
              <p:spPr bwMode="auto">
                <a:xfrm>
                  <a:off x="4546" y="2479"/>
                  <a:ext cx="570" cy="4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0" name="Group 217"/>
              <p:cNvGrpSpPr>
                <a:grpSpLocks/>
              </p:cNvGrpSpPr>
              <p:nvPr/>
            </p:nvGrpSpPr>
            <p:grpSpPr bwMode="auto">
              <a:xfrm rot="-615227">
                <a:off x="2928" y="1056"/>
                <a:ext cx="384" cy="355"/>
                <a:chOff x="3216" y="1188"/>
                <a:chExt cx="1920" cy="1775"/>
              </a:xfrm>
            </p:grpSpPr>
            <p:pic>
              <p:nvPicPr>
                <p:cNvPr id="158" name="Picture 218" descr="sensor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9" name="Rectangle 219"/>
                <p:cNvSpPr>
                  <a:spLocks noChangeArrowheads="1"/>
                </p:cNvSpPr>
                <p:nvPr/>
              </p:nvSpPr>
              <p:spPr bwMode="auto">
                <a:xfrm>
                  <a:off x="4549" y="2416"/>
                  <a:ext cx="570" cy="4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1" name="Group 220"/>
              <p:cNvGrpSpPr>
                <a:grpSpLocks/>
              </p:cNvGrpSpPr>
              <p:nvPr/>
            </p:nvGrpSpPr>
            <p:grpSpPr bwMode="auto">
              <a:xfrm rot="-5400000">
                <a:off x="2496" y="1056"/>
                <a:ext cx="384" cy="355"/>
                <a:chOff x="3216" y="1188"/>
                <a:chExt cx="1920" cy="1775"/>
              </a:xfrm>
            </p:grpSpPr>
            <p:pic>
              <p:nvPicPr>
                <p:cNvPr id="156" name="Picture 221" descr="sensor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7" name="Rectangle 222"/>
                <p:cNvSpPr>
                  <a:spLocks noChangeArrowheads="1"/>
                </p:cNvSpPr>
                <p:nvPr/>
              </p:nvSpPr>
              <p:spPr bwMode="auto">
                <a:xfrm>
                  <a:off x="4535" y="2448"/>
                  <a:ext cx="575" cy="4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2" name="Group 223"/>
              <p:cNvGrpSpPr>
                <a:grpSpLocks/>
              </p:cNvGrpSpPr>
              <p:nvPr/>
            </p:nvGrpSpPr>
            <p:grpSpPr bwMode="auto">
              <a:xfrm rot="10107695">
                <a:off x="2397" y="1339"/>
                <a:ext cx="194" cy="288"/>
                <a:chOff x="3216" y="1188"/>
                <a:chExt cx="1937" cy="1775"/>
              </a:xfrm>
            </p:grpSpPr>
            <p:pic>
              <p:nvPicPr>
                <p:cNvPr id="154" name="Picture 224" descr="sensor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5" name="Rectangle 225"/>
                <p:cNvSpPr>
                  <a:spLocks noChangeArrowheads="1"/>
                </p:cNvSpPr>
                <p:nvPr/>
              </p:nvSpPr>
              <p:spPr bwMode="auto">
                <a:xfrm>
                  <a:off x="4583" y="2408"/>
                  <a:ext cx="570" cy="4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3" name="Group 226"/>
              <p:cNvGrpSpPr>
                <a:grpSpLocks/>
              </p:cNvGrpSpPr>
              <p:nvPr/>
            </p:nvGrpSpPr>
            <p:grpSpPr bwMode="auto">
              <a:xfrm rot="-356812">
                <a:off x="2160" y="1200"/>
                <a:ext cx="160" cy="192"/>
                <a:chOff x="3216" y="1188"/>
                <a:chExt cx="1920" cy="1775"/>
              </a:xfrm>
            </p:grpSpPr>
            <p:pic>
              <p:nvPicPr>
                <p:cNvPr id="152" name="Picture 227" descr="sensor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" name="Rectangle 228"/>
                <p:cNvSpPr>
                  <a:spLocks noChangeArrowheads="1"/>
                </p:cNvSpPr>
                <p:nvPr/>
              </p:nvSpPr>
              <p:spPr bwMode="auto">
                <a:xfrm>
                  <a:off x="4521" y="2406"/>
                  <a:ext cx="586" cy="4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" name="Group 229"/>
              <p:cNvGrpSpPr>
                <a:grpSpLocks/>
              </p:cNvGrpSpPr>
              <p:nvPr/>
            </p:nvGrpSpPr>
            <p:grpSpPr bwMode="auto">
              <a:xfrm rot="-356812">
                <a:off x="2208" y="1344"/>
                <a:ext cx="161" cy="192"/>
                <a:chOff x="3216" y="1188"/>
                <a:chExt cx="1932" cy="1775"/>
              </a:xfrm>
            </p:grpSpPr>
            <p:pic>
              <p:nvPicPr>
                <p:cNvPr id="150" name="Picture 230" descr="sensor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1" name="Rectangle 231"/>
                <p:cNvSpPr>
                  <a:spLocks noChangeArrowheads="1"/>
                </p:cNvSpPr>
                <p:nvPr/>
              </p:nvSpPr>
              <p:spPr bwMode="auto">
                <a:xfrm>
                  <a:off x="4562" y="2394"/>
                  <a:ext cx="586" cy="4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5" name="Group 232"/>
              <p:cNvGrpSpPr>
                <a:grpSpLocks/>
              </p:cNvGrpSpPr>
              <p:nvPr/>
            </p:nvGrpSpPr>
            <p:grpSpPr bwMode="auto">
              <a:xfrm rot="-356812">
                <a:off x="2280" y="1128"/>
                <a:ext cx="240" cy="288"/>
                <a:chOff x="3216" y="1188"/>
                <a:chExt cx="1920" cy="1775"/>
              </a:xfrm>
            </p:grpSpPr>
            <p:pic>
              <p:nvPicPr>
                <p:cNvPr id="148" name="Picture 233" descr="sensor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9" name="Rectangle 234"/>
                <p:cNvSpPr>
                  <a:spLocks noChangeArrowheads="1"/>
                </p:cNvSpPr>
                <p:nvPr/>
              </p:nvSpPr>
              <p:spPr bwMode="auto">
                <a:xfrm>
                  <a:off x="4537" y="2409"/>
                  <a:ext cx="586" cy="4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6" name="Group 235"/>
              <p:cNvGrpSpPr>
                <a:grpSpLocks/>
              </p:cNvGrpSpPr>
              <p:nvPr/>
            </p:nvGrpSpPr>
            <p:grpSpPr bwMode="auto">
              <a:xfrm rot="-356812">
                <a:off x="2016" y="1248"/>
                <a:ext cx="160" cy="192"/>
                <a:chOff x="3216" y="1188"/>
                <a:chExt cx="1920" cy="1775"/>
              </a:xfrm>
            </p:grpSpPr>
            <p:pic>
              <p:nvPicPr>
                <p:cNvPr id="146" name="Picture 236" descr="sensor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7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24" y="2382"/>
                  <a:ext cx="586" cy="4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7" name="Group 238"/>
              <p:cNvGrpSpPr>
                <a:grpSpLocks/>
              </p:cNvGrpSpPr>
              <p:nvPr/>
            </p:nvGrpSpPr>
            <p:grpSpPr bwMode="auto">
              <a:xfrm rot="-356812">
                <a:off x="1872" y="1200"/>
                <a:ext cx="144" cy="144"/>
                <a:chOff x="3216" y="1188"/>
                <a:chExt cx="1920" cy="1775"/>
              </a:xfrm>
            </p:grpSpPr>
            <p:pic>
              <p:nvPicPr>
                <p:cNvPr id="144" name="Picture 239" descr="sensor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5" name="Rectangle 240"/>
                <p:cNvSpPr>
                  <a:spLocks noChangeArrowheads="1"/>
                </p:cNvSpPr>
                <p:nvPr/>
              </p:nvSpPr>
              <p:spPr bwMode="auto">
                <a:xfrm>
                  <a:off x="4539" y="2432"/>
                  <a:ext cx="579" cy="4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8" name="Group 241"/>
              <p:cNvGrpSpPr>
                <a:grpSpLocks/>
              </p:cNvGrpSpPr>
              <p:nvPr/>
            </p:nvGrpSpPr>
            <p:grpSpPr bwMode="auto">
              <a:xfrm rot="-356812">
                <a:off x="1872" y="1344"/>
                <a:ext cx="144" cy="144"/>
                <a:chOff x="3216" y="1188"/>
                <a:chExt cx="1920" cy="1775"/>
              </a:xfrm>
            </p:grpSpPr>
            <p:pic>
              <p:nvPicPr>
                <p:cNvPr id="142" name="Picture 242" descr="sensor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3216" y="1188"/>
                  <a:ext cx="1920" cy="1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" name="Rectangle 243"/>
                <p:cNvSpPr>
                  <a:spLocks noChangeArrowheads="1"/>
                </p:cNvSpPr>
                <p:nvPr/>
              </p:nvSpPr>
              <p:spPr bwMode="auto">
                <a:xfrm>
                  <a:off x="4502" y="2445"/>
                  <a:ext cx="579" cy="4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9" name="Group 244"/>
              <p:cNvGrpSpPr>
                <a:grpSpLocks/>
              </p:cNvGrpSpPr>
              <p:nvPr/>
            </p:nvGrpSpPr>
            <p:grpSpPr bwMode="auto">
              <a:xfrm>
                <a:off x="336" y="144"/>
                <a:ext cx="2112" cy="1548"/>
                <a:chOff x="2310" y="2160"/>
                <a:chExt cx="1139" cy="835"/>
              </a:xfrm>
            </p:grpSpPr>
            <p:sp>
              <p:nvSpPr>
                <p:cNvPr id="110" name="AutoShape 24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10" y="2160"/>
                  <a:ext cx="1139" cy="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Freeform 246"/>
                <p:cNvSpPr>
                  <a:spLocks/>
                </p:cNvSpPr>
                <p:nvPr/>
              </p:nvSpPr>
              <p:spPr bwMode="auto">
                <a:xfrm>
                  <a:off x="2311" y="2315"/>
                  <a:ext cx="1133" cy="642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15" y="110"/>
                    </a:cxn>
                    <a:cxn ang="0">
                      <a:pos x="38" y="114"/>
                    </a:cxn>
                    <a:cxn ang="0">
                      <a:pos x="70" y="119"/>
                    </a:cxn>
                    <a:cxn ang="0">
                      <a:pos x="106" y="127"/>
                    </a:cxn>
                    <a:cxn ang="0">
                      <a:pos x="152" y="134"/>
                    </a:cxn>
                    <a:cxn ang="0">
                      <a:pos x="201" y="144"/>
                    </a:cxn>
                    <a:cxn ang="0">
                      <a:pos x="255" y="155"/>
                    </a:cxn>
                    <a:cxn ang="0">
                      <a:pos x="310" y="169"/>
                    </a:cxn>
                    <a:cxn ang="0">
                      <a:pos x="367" y="180"/>
                    </a:cxn>
                    <a:cxn ang="0">
                      <a:pos x="426" y="193"/>
                    </a:cxn>
                    <a:cxn ang="0">
                      <a:pos x="483" y="209"/>
                    </a:cxn>
                    <a:cxn ang="0">
                      <a:pos x="540" y="224"/>
                    </a:cxn>
                    <a:cxn ang="0">
                      <a:pos x="593" y="237"/>
                    </a:cxn>
                    <a:cxn ang="0">
                      <a:pos x="643" y="252"/>
                    </a:cxn>
                    <a:cxn ang="0">
                      <a:pos x="688" y="267"/>
                    </a:cxn>
                    <a:cxn ang="0">
                      <a:pos x="728" y="283"/>
                    </a:cxn>
                    <a:cxn ang="0">
                      <a:pos x="768" y="296"/>
                    </a:cxn>
                    <a:cxn ang="0">
                      <a:pos x="804" y="311"/>
                    </a:cxn>
                    <a:cxn ang="0">
                      <a:pos x="838" y="328"/>
                    </a:cxn>
                    <a:cxn ang="0">
                      <a:pos x="871" y="342"/>
                    </a:cxn>
                    <a:cxn ang="0">
                      <a:pos x="901" y="357"/>
                    </a:cxn>
                    <a:cxn ang="0">
                      <a:pos x="928" y="370"/>
                    </a:cxn>
                    <a:cxn ang="0">
                      <a:pos x="954" y="383"/>
                    </a:cxn>
                    <a:cxn ang="0">
                      <a:pos x="975" y="397"/>
                    </a:cxn>
                    <a:cxn ang="0">
                      <a:pos x="994" y="408"/>
                    </a:cxn>
                    <a:cxn ang="0">
                      <a:pos x="1013" y="418"/>
                    </a:cxn>
                    <a:cxn ang="0">
                      <a:pos x="1036" y="433"/>
                    </a:cxn>
                    <a:cxn ang="0">
                      <a:pos x="1055" y="444"/>
                    </a:cxn>
                    <a:cxn ang="0">
                      <a:pos x="1466" y="695"/>
                    </a:cxn>
                    <a:cxn ang="0">
                      <a:pos x="1772" y="889"/>
                    </a:cxn>
                    <a:cxn ang="0">
                      <a:pos x="1751" y="904"/>
                    </a:cxn>
                    <a:cxn ang="0">
                      <a:pos x="1730" y="913"/>
                    </a:cxn>
                    <a:cxn ang="0">
                      <a:pos x="1704" y="921"/>
                    </a:cxn>
                    <a:cxn ang="0">
                      <a:pos x="1685" y="925"/>
                    </a:cxn>
                    <a:cxn ang="0">
                      <a:pos x="1664" y="929"/>
                    </a:cxn>
                    <a:cxn ang="0">
                      <a:pos x="1637" y="931"/>
                    </a:cxn>
                    <a:cxn ang="0">
                      <a:pos x="1610" y="934"/>
                    </a:cxn>
                    <a:cxn ang="0">
                      <a:pos x="1578" y="934"/>
                    </a:cxn>
                    <a:cxn ang="0">
                      <a:pos x="1542" y="934"/>
                    </a:cxn>
                    <a:cxn ang="0">
                      <a:pos x="1504" y="932"/>
                    </a:cxn>
                    <a:cxn ang="0">
                      <a:pos x="1462" y="929"/>
                    </a:cxn>
                    <a:cxn ang="0">
                      <a:pos x="1418" y="925"/>
                    </a:cxn>
                    <a:cxn ang="0">
                      <a:pos x="1373" y="921"/>
                    </a:cxn>
                    <a:cxn ang="0">
                      <a:pos x="1327" y="915"/>
                    </a:cxn>
                    <a:cxn ang="0">
                      <a:pos x="1282" y="910"/>
                    </a:cxn>
                    <a:cxn ang="0">
                      <a:pos x="1236" y="904"/>
                    </a:cxn>
                    <a:cxn ang="0">
                      <a:pos x="1194" y="898"/>
                    </a:cxn>
                    <a:cxn ang="0">
                      <a:pos x="1152" y="893"/>
                    </a:cxn>
                    <a:cxn ang="0">
                      <a:pos x="1116" y="885"/>
                    </a:cxn>
                    <a:cxn ang="0">
                      <a:pos x="1084" y="881"/>
                    </a:cxn>
                    <a:cxn ang="0">
                      <a:pos x="1055" y="875"/>
                    </a:cxn>
                    <a:cxn ang="0">
                      <a:pos x="1031" y="872"/>
                    </a:cxn>
                    <a:cxn ang="0">
                      <a:pos x="1012" y="870"/>
                    </a:cxn>
                    <a:cxn ang="0">
                      <a:pos x="283" y="1282"/>
                    </a:cxn>
                  </a:cxnLst>
                  <a:rect l="0" t="0" r="r" b="b"/>
                  <a:pathLst>
                    <a:path w="2266" h="1282">
                      <a:moveTo>
                        <a:pt x="481" y="636"/>
                      </a:moveTo>
                      <a:lnTo>
                        <a:pt x="93" y="305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4" y="108"/>
                      </a:lnTo>
                      <a:lnTo>
                        <a:pt x="8" y="108"/>
                      </a:lnTo>
                      <a:lnTo>
                        <a:pt x="11" y="108"/>
                      </a:lnTo>
                      <a:lnTo>
                        <a:pt x="15" y="110"/>
                      </a:lnTo>
                      <a:lnTo>
                        <a:pt x="21" y="110"/>
                      </a:lnTo>
                      <a:lnTo>
                        <a:pt x="25" y="110"/>
                      </a:lnTo>
                      <a:lnTo>
                        <a:pt x="32" y="112"/>
                      </a:lnTo>
                      <a:lnTo>
                        <a:pt x="38" y="114"/>
                      </a:lnTo>
                      <a:lnTo>
                        <a:pt x="46" y="114"/>
                      </a:lnTo>
                      <a:lnTo>
                        <a:pt x="53" y="115"/>
                      </a:lnTo>
                      <a:lnTo>
                        <a:pt x="61" y="117"/>
                      </a:lnTo>
                      <a:lnTo>
                        <a:pt x="70" y="119"/>
                      </a:lnTo>
                      <a:lnTo>
                        <a:pt x="80" y="121"/>
                      </a:lnTo>
                      <a:lnTo>
                        <a:pt x="87" y="123"/>
                      </a:lnTo>
                      <a:lnTo>
                        <a:pt x="97" y="125"/>
                      </a:lnTo>
                      <a:lnTo>
                        <a:pt x="106" y="127"/>
                      </a:lnTo>
                      <a:lnTo>
                        <a:pt x="118" y="129"/>
                      </a:lnTo>
                      <a:lnTo>
                        <a:pt x="127" y="131"/>
                      </a:lnTo>
                      <a:lnTo>
                        <a:pt x="139" y="133"/>
                      </a:lnTo>
                      <a:lnTo>
                        <a:pt x="152" y="134"/>
                      </a:lnTo>
                      <a:lnTo>
                        <a:pt x="163" y="136"/>
                      </a:lnTo>
                      <a:lnTo>
                        <a:pt x="175" y="138"/>
                      </a:lnTo>
                      <a:lnTo>
                        <a:pt x="188" y="142"/>
                      </a:lnTo>
                      <a:lnTo>
                        <a:pt x="201" y="144"/>
                      </a:lnTo>
                      <a:lnTo>
                        <a:pt x="215" y="146"/>
                      </a:lnTo>
                      <a:lnTo>
                        <a:pt x="226" y="150"/>
                      </a:lnTo>
                      <a:lnTo>
                        <a:pt x="239" y="152"/>
                      </a:lnTo>
                      <a:lnTo>
                        <a:pt x="255" y="155"/>
                      </a:lnTo>
                      <a:lnTo>
                        <a:pt x="268" y="159"/>
                      </a:lnTo>
                      <a:lnTo>
                        <a:pt x="281" y="161"/>
                      </a:lnTo>
                      <a:lnTo>
                        <a:pt x="297" y="165"/>
                      </a:lnTo>
                      <a:lnTo>
                        <a:pt x="310" y="169"/>
                      </a:lnTo>
                      <a:lnTo>
                        <a:pt x="325" y="171"/>
                      </a:lnTo>
                      <a:lnTo>
                        <a:pt x="338" y="174"/>
                      </a:lnTo>
                      <a:lnTo>
                        <a:pt x="354" y="176"/>
                      </a:lnTo>
                      <a:lnTo>
                        <a:pt x="367" y="180"/>
                      </a:lnTo>
                      <a:lnTo>
                        <a:pt x="382" y="184"/>
                      </a:lnTo>
                      <a:lnTo>
                        <a:pt x="395" y="188"/>
                      </a:lnTo>
                      <a:lnTo>
                        <a:pt x="411" y="191"/>
                      </a:lnTo>
                      <a:lnTo>
                        <a:pt x="426" y="193"/>
                      </a:lnTo>
                      <a:lnTo>
                        <a:pt x="441" y="197"/>
                      </a:lnTo>
                      <a:lnTo>
                        <a:pt x="454" y="201"/>
                      </a:lnTo>
                      <a:lnTo>
                        <a:pt x="470" y="205"/>
                      </a:lnTo>
                      <a:lnTo>
                        <a:pt x="483" y="209"/>
                      </a:lnTo>
                      <a:lnTo>
                        <a:pt x="498" y="212"/>
                      </a:lnTo>
                      <a:lnTo>
                        <a:pt x="511" y="216"/>
                      </a:lnTo>
                      <a:lnTo>
                        <a:pt x="525" y="220"/>
                      </a:lnTo>
                      <a:lnTo>
                        <a:pt x="540" y="224"/>
                      </a:lnTo>
                      <a:lnTo>
                        <a:pt x="553" y="228"/>
                      </a:lnTo>
                      <a:lnTo>
                        <a:pt x="567" y="229"/>
                      </a:lnTo>
                      <a:lnTo>
                        <a:pt x="580" y="235"/>
                      </a:lnTo>
                      <a:lnTo>
                        <a:pt x="593" y="237"/>
                      </a:lnTo>
                      <a:lnTo>
                        <a:pt x="606" y="243"/>
                      </a:lnTo>
                      <a:lnTo>
                        <a:pt x="618" y="245"/>
                      </a:lnTo>
                      <a:lnTo>
                        <a:pt x="631" y="248"/>
                      </a:lnTo>
                      <a:lnTo>
                        <a:pt x="643" y="252"/>
                      </a:lnTo>
                      <a:lnTo>
                        <a:pt x="654" y="258"/>
                      </a:lnTo>
                      <a:lnTo>
                        <a:pt x="665" y="260"/>
                      </a:lnTo>
                      <a:lnTo>
                        <a:pt x="677" y="264"/>
                      </a:lnTo>
                      <a:lnTo>
                        <a:pt x="688" y="267"/>
                      </a:lnTo>
                      <a:lnTo>
                        <a:pt x="700" y="271"/>
                      </a:lnTo>
                      <a:lnTo>
                        <a:pt x="709" y="275"/>
                      </a:lnTo>
                      <a:lnTo>
                        <a:pt x="719" y="279"/>
                      </a:lnTo>
                      <a:lnTo>
                        <a:pt x="728" y="283"/>
                      </a:lnTo>
                      <a:lnTo>
                        <a:pt x="738" y="286"/>
                      </a:lnTo>
                      <a:lnTo>
                        <a:pt x="747" y="288"/>
                      </a:lnTo>
                      <a:lnTo>
                        <a:pt x="759" y="294"/>
                      </a:lnTo>
                      <a:lnTo>
                        <a:pt x="768" y="296"/>
                      </a:lnTo>
                      <a:lnTo>
                        <a:pt x="778" y="302"/>
                      </a:lnTo>
                      <a:lnTo>
                        <a:pt x="785" y="304"/>
                      </a:lnTo>
                      <a:lnTo>
                        <a:pt x="795" y="307"/>
                      </a:lnTo>
                      <a:lnTo>
                        <a:pt x="804" y="311"/>
                      </a:lnTo>
                      <a:lnTo>
                        <a:pt x="814" y="317"/>
                      </a:lnTo>
                      <a:lnTo>
                        <a:pt x="821" y="321"/>
                      </a:lnTo>
                      <a:lnTo>
                        <a:pt x="831" y="324"/>
                      </a:lnTo>
                      <a:lnTo>
                        <a:pt x="838" y="328"/>
                      </a:lnTo>
                      <a:lnTo>
                        <a:pt x="846" y="332"/>
                      </a:lnTo>
                      <a:lnTo>
                        <a:pt x="856" y="336"/>
                      </a:lnTo>
                      <a:lnTo>
                        <a:pt x="863" y="340"/>
                      </a:lnTo>
                      <a:lnTo>
                        <a:pt x="871" y="342"/>
                      </a:lnTo>
                      <a:lnTo>
                        <a:pt x="878" y="347"/>
                      </a:lnTo>
                      <a:lnTo>
                        <a:pt x="886" y="349"/>
                      </a:lnTo>
                      <a:lnTo>
                        <a:pt x="894" y="353"/>
                      </a:lnTo>
                      <a:lnTo>
                        <a:pt x="901" y="357"/>
                      </a:lnTo>
                      <a:lnTo>
                        <a:pt x="909" y="362"/>
                      </a:lnTo>
                      <a:lnTo>
                        <a:pt x="915" y="364"/>
                      </a:lnTo>
                      <a:lnTo>
                        <a:pt x="922" y="368"/>
                      </a:lnTo>
                      <a:lnTo>
                        <a:pt x="928" y="370"/>
                      </a:lnTo>
                      <a:lnTo>
                        <a:pt x="935" y="376"/>
                      </a:lnTo>
                      <a:lnTo>
                        <a:pt x="941" y="378"/>
                      </a:lnTo>
                      <a:lnTo>
                        <a:pt x="949" y="381"/>
                      </a:lnTo>
                      <a:lnTo>
                        <a:pt x="954" y="383"/>
                      </a:lnTo>
                      <a:lnTo>
                        <a:pt x="960" y="387"/>
                      </a:lnTo>
                      <a:lnTo>
                        <a:pt x="964" y="391"/>
                      </a:lnTo>
                      <a:lnTo>
                        <a:pt x="970" y="393"/>
                      </a:lnTo>
                      <a:lnTo>
                        <a:pt x="975" y="397"/>
                      </a:lnTo>
                      <a:lnTo>
                        <a:pt x="981" y="400"/>
                      </a:lnTo>
                      <a:lnTo>
                        <a:pt x="985" y="402"/>
                      </a:lnTo>
                      <a:lnTo>
                        <a:pt x="991" y="404"/>
                      </a:lnTo>
                      <a:lnTo>
                        <a:pt x="994" y="408"/>
                      </a:lnTo>
                      <a:lnTo>
                        <a:pt x="1000" y="412"/>
                      </a:lnTo>
                      <a:lnTo>
                        <a:pt x="1004" y="414"/>
                      </a:lnTo>
                      <a:lnTo>
                        <a:pt x="1010" y="416"/>
                      </a:lnTo>
                      <a:lnTo>
                        <a:pt x="1013" y="418"/>
                      </a:lnTo>
                      <a:lnTo>
                        <a:pt x="1017" y="421"/>
                      </a:lnTo>
                      <a:lnTo>
                        <a:pt x="1023" y="425"/>
                      </a:lnTo>
                      <a:lnTo>
                        <a:pt x="1031" y="429"/>
                      </a:lnTo>
                      <a:lnTo>
                        <a:pt x="1036" y="433"/>
                      </a:lnTo>
                      <a:lnTo>
                        <a:pt x="1042" y="437"/>
                      </a:lnTo>
                      <a:lnTo>
                        <a:pt x="1046" y="438"/>
                      </a:lnTo>
                      <a:lnTo>
                        <a:pt x="1050" y="442"/>
                      </a:lnTo>
                      <a:lnTo>
                        <a:pt x="1055" y="444"/>
                      </a:lnTo>
                      <a:lnTo>
                        <a:pt x="1057" y="446"/>
                      </a:lnTo>
                      <a:lnTo>
                        <a:pt x="2266" y="0"/>
                      </a:lnTo>
                      <a:lnTo>
                        <a:pt x="2246" y="148"/>
                      </a:lnTo>
                      <a:lnTo>
                        <a:pt x="1466" y="695"/>
                      </a:lnTo>
                      <a:lnTo>
                        <a:pt x="1778" y="885"/>
                      </a:lnTo>
                      <a:lnTo>
                        <a:pt x="1778" y="885"/>
                      </a:lnTo>
                      <a:lnTo>
                        <a:pt x="1776" y="887"/>
                      </a:lnTo>
                      <a:lnTo>
                        <a:pt x="1772" y="889"/>
                      </a:lnTo>
                      <a:lnTo>
                        <a:pt x="1768" y="893"/>
                      </a:lnTo>
                      <a:lnTo>
                        <a:pt x="1763" y="896"/>
                      </a:lnTo>
                      <a:lnTo>
                        <a:pt x="1757" y="902"/>
                      </a:lnTo>
                      <a:lnTo>
                        <a:pt x="1751" y="904"/>
                      </a:lnTo>
                      <a:lnTo>
                        <a:pt x="1747" y="906"/>
                      </a:lnTo>
                      <a:lnTo>
                        <a:pt x="1742" y="908"/>
                      </a:lnTo>
                      <a:lnTo>
                        <a:pt x="1738" y="912"/>
                      </a:lnTo>
                      <a:lnTo>
                        <a:pt x="1730" y="913"/>
                      </a:lnTo>
                      <a:lnTo>
                        <a:pt x="1723" y="915"/>
                      </a:lnTo>
                      <a:lnTo>
                        <a:pt x="1715" y="917"/>
                      </a:lnTo>
                      <a:lnTo>
                        <a:pt x="1707" y="919"/>
                      </a:lnTo>
                      <a:lnTo>
                        <a:pt x="1704" y="921"/>
                      </a:lnTo>
                      <a:lnTo>
                        <a:pt x="1698" y="921"/>
                      </a:lnTo>
                      <a:lnTo>
                        <a:pt x="1694" y="923"/>
                      </a:lnTo>
                      <a:lnTo>
                        <a:pt x="1690" y="923"/>
                      </a:lnTo>
                      <a:lnTo>
                        <a:pt x="1685" y="925"/>
                      </a:lnTo>
                      <a:lnTo>
                        <a:pt x="1679" y="927"/>
                      </a:lnTo>
                      <a:lnTo>
                        <a:pt x="1673" y="927"/>
                      </a:lnTo>
                      <a:lnTo>
                        <a:pt x="1669" y="929"/>
                      </a:lnTo>
                      <a:lnTo>
                        <a:pt x="1664" y="929"/>
                      </a:lnTo>
                      <a:lnTo>
                        <a:pt x="1656" y="929"/>
                      </a:lnTo>
                      <a:lnTo>
                        <a:pt x="1650" y="931"/>
                      </a:lnTo>
                      <a:lnTo>
                        <a:pt x="1645" y="931"/>
                      </a:lnTo>
                      <a:lnTo>
                        <a:pt x="1637" y="931"/>
                      </a:lnTo>
                      <a:lnTo>
                        <a:pt x="1631" y="932"/>
                      </a:lnTo>
                      <a:lnTo>
                        <a:pt x="1624" y="932"/>
                      </a:lnTo>
                      <a:lnTo>
                        <a:pt x="1618" y="934"/>
                      </a:lnTo>
                      <a:lnTo>
                        <a:pt x="1610" y="934"/>
                      </a:lnTo>
                      <a:lnTo>
                        <a:pt x="1601" y="934"/>
                      </a:lnTo>
                      <a:lnTo>
                        <a:pt x="1593" y="934"/>
                      </a:lnTo>
                      <a:lnTo>
                        <a:pt x="1586" y="934"/>
                      </a:lnTo>
                      <a:lnTo>
                        <a:pt x="1578" y="934"/>
                      </a:lnTo>
                      <a:lnTo>
                        <a:pt x="1571" y="934"/>
                      </a:lnTo>
                      <a:lnTo>
                        <a:pt x="1561" y="934"/>
                      </a:lnTo>
                      <a:lnTo>
                        <a:pt x="1553" y="936"/>
                      </a:lnTo>
                      <a:lnTo>
                        <a:pt x="1542" y="934"/>
                      </a:lnTo>
                      <a:lnTo>
                        <a:pt x="1534" y="934"/>
                      </a:lnTo>
                      <a:lnTo>
                        <a:pt x="1523" y="932"/>
                      </a:lnTo>
                      <a:lnTo>
                        <a:pt x="1513" y="932"/>
                      </a:lnTo>
                      <a:lnTo>
                        <a:pt x="1504" y="932"/>
                      </a:lnTo>
                      <a:lnTo>
                        <a:pt x="1493" y="931"/>
                      </a:lnTo>
                      <a:lnTo>
                        <a:pt x="1483" y="931"/>
                      </a:lnTo>
                      <a:lnTo>
                        <a:pt x="1474" y="931"/>
                      </a:lnTo>
                      <a:lnTo>
                        <a:pt x="1462" y="929"/>
                      </a:lnTo>
                      <a:lnTo>
                        <a:pt x="1451" y="929"/>
                      </a:lnTo>
                      <a:lnTo>
                        <a:pt x="1441" y="927"/>
                      </a:lnTo>
                      <a:lnTo>
                        <a:pt x="1430" y="927"/>
                      </a:lnTo>
                      <a:lnTo>
                        <a:pt x="1418" y="925"/>
                      </a:lnTo>
                      <a:lnTo>
                        <a:pt x="1407" y="925"/>
                      </a:lnTo>
                      <a:lnTo>
                        <a:pt x="1396" y="923"/>
                      </a:lnTo>
                      <a:lnTo>
                        <a:pt x="1384" y="923"/>
                      </a:lnTo>
                      <a:lnTo>
                        <a:pt x="1373" y="921"/>
                      </a:lnTo>
                      <a:lnTo>
                        <a:pt x="1361" y="919"/>
                      </a:lnTo>
                      <a:lnTo>
                        <a:pt x="1350" y="919"/>
                      </a:lnTo>
                      <a:lnTo>
                        <a:pt x="1339" y="917"/>
                      </a:lnTo>
                      <a:lnTo>
                        <a:pt x="1327" y="915"/>
                      </a:lnTo>
                      <a:lnTo>
                        <a:pt x="1316" y="913"/>
                      </a:lnTo>
                      <a:lnTo>
                        <a:pt x="1304" y="913"/>
                      </a:lnTo>
                      <a:lnTo>
                        <a:pt x="1293" y="912"/>
                      </a:lnTo>
                      <a:lnTo>
                        <a:pt x="1282" y="910"/>
                      </a:lnTo>
                      <a:lnTo>
                        <a:pt x="1270" y="910"/>
                      </a:lnTo>
                      <a:lnTo>
                        <a:pt x="1259" y="906"/>
                      </a:lnTo>
                      <a:lnTo>
                        <a:pt x="1247" y="906"/>
                      </a:lnTo>
                      <a:lnTo>
                        <a:pt x="1236" y="904"/>
                      </a:lnTo>
                      <a:lnTo>
                        <a:pt x="1226" y="902"/>
                      </a:lnTo>
                      <a:lnTo>
                        <a:pt x="1215" y="902"/>
                      </a:lnTo>
                      <a:lnTo>
                        <a:pt x="1205" y="900"/>
                      </a:lnTo>
                      <a:lnTo>
                        <a:pt x="1194" y="898"/>
                      </a:lnTo>
                      <a:lnTo>
                        <a:pt x="1185" y="896"/>
                      </a:lnTo>
                      <a:lnTo>
                        <a:pt x="1173" y="894"/>
                      </a:lnTo>
                      <a:lnTo>
                        <a:pt x="1164" y="893"/>
                      </a:lnTo>
                      <a:lnTo>
                        <a:pt x="1152" y="893"/>
                      </a:lnTo>
                      <a:lnTo>
                        <a:pt x="1145" y="891"/>
                      </a:lnTo>
                      <a:lnTo>
                        <a:pt x="1135" y="889"/>
                      </a:lnTo>
                      <a:lnTo>
                        <a:pt x="1126" y="889"/>
                      </a:lnTo>
                      <a:lnTo>
                        <a:pt x="1116" y="885"/>
                      </a:lnTo>
                      <a:lnTo>
                        <a:pt x="1107" y="885"/>
                      </a:lnTo>
                      <a:lnTo>
                        <a:pt x="1097" y="883"/>
                      </a:lnTo>
                      <a:lnTo>
                        <a:pt x="1089" y="883"/>
                      </a:lnTo>
                      <a:lnTo>
                        <a:pt x="1084" y="881"/>
                      </a:lnTo>
                      <a:lnTo>
                        <a:pt x="1076" y="881"/>
                      </a:lnTo>
                      <a:lnTo>
                        <a:pt x="1069" y="879"/>
                      </a:lnTo>
                      <a:lnTo>
                        <a:pt x="1061" y="877"/>
                      </a:lnTo>
                      <a:lnTo>
                        <a:pt x="1055" y="875"/>
                      </a:lnTo>
                      <a:lnTo>
                        <a:pt x="1048" y="875"/>
                      </a:lnTo>
                      <a:lnTo>
                        <a:pt x="1042" y="874"/>
                      </a:lnTo>
                      <a:lnTo>
                        <a:pt x="1036" y="874"/>
                      </a:lnTo>
                      <a:lnTo>
                        <a:pt x="1031" y="872"/>
                      </a:lnTo>
                      <a:lnTo>
                        <a:pt x="1027" y="872"/>
                      </a:lnTo>
                      <a:lnTo>
                        <a:pt x="1021" y="872"/>
                      </a:lnTo>
                      <a:lnTo>
                        <a:pt x="1019" y="872"/>
                      </a:lnTo>
                      <a:lnTo>
                        <a:pt x="1012" y="870"/>
                      </a:lnTo>
                      <a:lnTo>
                        <a:pt x="1008" y="868"/>
                      </a:lnTo>
                      <a:lnTo>
                        <a:pt x="1004" y="868"/>
                      </a:lnTo>
                      <a:lnTo>
                        <a:pt x="1004" y="868"/>
                      </a:lnTo>
                      <a:lnTo>
                        <a:pt x="283" y="1282"/>
                      </a:lnTo>
                      <a:lnTo>
                        <a:pt x="713" y="777"/>
                      </a:lnTo>
                      <a:lnTo>
                        <a:pt x="481" y="636"/>
                      </a:lnTo>
                      <a:lnTo>
                        <a:pt x="481" y="636"/>
                      </a:lnTo>
                      <a:close/>
                    </a:path>
                  </a:pathLst>
                </a:custGeom>
                <a:solidFill>
                  <a:srgbClr val="739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Freeform 247"/>
                <p:cNvSpPr>
                  <a:spLocks/>
                </p:cNvSpPr>
                <p:nvPr/>
              </p:nvSpPr>
              <p:spPr bwMode="auto">
                <a:xfrm>
                  <a:off x="2364" y="2439"/>
                  <a:ext cx="697" cy="309"/>
                </a:xfrm>
                <a:custGeom>
                  <a:avLst/>
                  <a:gdLst/>
                  <a:ahLst/>
                  <a:cxnLst>
                    <a:cxn ang="0">
                      <a:pos x="105" y="4"/>
                    </a:cxn>
                    <a:cxn ang="0">
                      <a:pos x="122" y="16"/>
                    </a:cxn>
                    <a:cxn ang="0">
                      <a:pos x="141" y="33"/>
                    </a:cxn>
                    <a:cxn ang="0">
                      <a:pos x="168" y="50"/>
                    </a:cxn>
                    <a:cxn ang="0">
                      <a:pos x="198" y="73"/>
                    </a:cxn>
                    <a:cxn ang="0">
                      <a:pos x="234" y="97"/>
                    </a:cxn>
                    <a:cxn ang="0">
                      <a:pos x="274" y="126"/>
                    </a:cxn>
                    <a:cxn ang="0">
                      <a:pos x="318" y="152"/>
                    </a:cxn>
                    <a:cxn ang="0">
                      <a:pos x="367" y="183"/>
                    </a:cxn>
                    <a:cxn ang="0">
                      <a:pos x="419" y="213"/>
                    </a:cxn>
                    <a:cxn ang="0">
                      <a:pos x="474" y="246"/>
                    </a:cxn>
                    <a:cxn ang="0">
                      <a:pos x="529" y="276"/>
                    </a:cxn>
                    <a:cxn ang="0">
                      <a:pos x="590" y="306"/>
                    </a:cxn>
                    <a:cxn ang="0">
                      <a:pos x="651" y="337"/>
                    </a:cxn>
                    <a:cxn ang="0">
                      <a:pos x="715" y="365"/>
                    </a:cxn>
                    <a:cxn ang="0">
                      <a:pos x="780" y="390"/>
                    </a:cxn>
                    <a:cxn ang="0">
                      <a:pos x="845" y="415"/>
                    </a:cxn>
                    <a:cxn ang="0">
                      <a:pos x="906" y="439"/>
                    </a:cxn>
                    <a:cxn ang="0">
                      <a:pos x="966" y="462"/>
                    </a:cxn>
                    <a:cxn ang="0">
                      <a:pos x="1023" y="485"/>
                    </a:cxn>
                    <a:cxn ang="0">
                      <a:pos x="1079" y="504"/>
                    </a:cxn>
                    <a:cxn ang="0">
                      <a:pos x="1130" y="523"/>
                    </a:cxn>
                    <a:cxn ang="0">
                      <a:pos x="1181" y="540"/>
                    </a:cxn>
                    <a:cxn ang="0">
                      <a:pos x="1225" y="555"/>
                    </a:cxn>
                    <a:cxn ang="0">
                      <a:pos x="1265" y="569"/>
                    </a:cxn>
                    <a:cxn ang="0">
                      <a:pos x="1301" y="582"/>
                    </a:cxn>
                    <a:cxn ang="0">
                      <a:pos x="1331" y="591"/>
                    </a:cxn>
                    <a:cxn ang="0">
                      <a:pos x="1354" y="599"/>
                    </a:cxn>
                    <a:cxn ang="0">
                      <a:pos x="1373" y="607"/>
                    </a:cxn>
                    <a:cxn ang="0">
                      <a:pos x="1392" y="612"/>
                    </a:cxn>
                    <a:cxn ang="0">
                      <a:pos x="1387" y="612"/>
                    </a:cxn>
                    <a:cxn ang="0">
                      <a:pos x="1364" y="614"/>
                    </a:cxn>
                    <a:cxn ang="0">
                      <a:pos x="1345" y="616"/>
                    </a:cxn>
                    <a:cxn ang="0">
                      <a:pos x="1322" y="618"/>
                    </a:cxn>
                    <a:cxn ang="0">
                      <a:pos x="1293" y="618"/>
                    </a:cxn>
                    <a:cxn ang="0">
                      <a:pos x="1263" y="618"/>
                    </a:cxn>
                    <a:cxn ang="0">
                      <a:pos x="1229" y="618"/>
                    </a:cxn>
                    <a:cxn ang="0">
                      <a:pos x="1191" y="616"/>
                    </a:cxn>
                    <a:cxn ang="0">
                      <a:pos x="1151" y="614"/>
                    </a:cxn>
                    <a:cxn ang="0">
                      <a:pos x="1107" y="608"/>
                    </a:cxn>
                    <a:cxn ang="0">
                      <a:pos x="1061" y="603"/>
                    </a:cxn>
                    <a:cxn ang="0">
                      <a:pos x="1014" y="595"/>
                    </a:cxn>
                    <a:cxn ang="0">
                      <a:pos x="966" y="586"/>
                    </a:cxn>
                    <a:cxn ang="0">
                      <a:pos x="915" y="574"/>
                    </a:cxn>
                    <a:cxn ang="0">
                      <a:pos x="864" y="559"/>
                    </a:cxn>
                    <a:cxn ang="0">
                      <a:pos x="807" y="536"/>
                    </a:cxn>
                    <a:cxn ang="0">
                      <a:pos x="744" y="510"/>
                    </a:cxn>
                    <a:cxn ang="0">
                      <a:pos x="677" y="479"/>
                    </a:cxn>
                    <a:cxn ang="0">
                      <a:pos x="607" y="443"/>
                    </a:cxn>
                    <a:cxn ang="0">
                      <a:pos x="533" y="405"/>
                    </a:cxn>
                    <a:cxn ang="0">
                      <a:pos x="461" y="365"/>
                    </a:cxn>
                    <a:cxn ang="0">
                      <a:pos x="386" y="323"/>
                    </a:cxn>
                    <a:cxn ang="0">
                      <a:pos x="318" y="284"/>
                    </a:cxn>
                    <a:cxn ang="0">
                      <a:pos x="249" y="246"/>
                    </a:cxn>
                    <a:cxn ang="0">
                      <a:pos x="189" y="208"/>
                    </a:cxn>
                    <a:cxn ang="0">
                      <a:pos x="133" y="173"/>
                    </a:cxn>
                    <a:cxn ang="0">
                      <a:pos x="88" y="143"/>
                    </a:cxn>
                    <a:cxn ang="0">
                      <a:pos x="48" y="120"/>
                    </a:cxn>
                    <a:cxn ang="0">
                      <a:pos x="19" y="101"/>
                    </a:cxn>
                    <a:cxn ang="0">
                      <a:pos x="2" y="92"/>
                    </a:cxn>
                  </a:cxnLst>
                  <a:rect l="0" t="0" r="r" b="b"/>
                  <a:pathLst>
                    <a:path w="1394" h="618">
                      <a:moveTo>
                        <a:pt x="0" y="90"/>
                      </a:moveTo>
                      <a:lnTo>
                        <a:pt x="99" y="0"/>
                      </a:lnTo>
                      <a:lnTo>
                        <a:pt x="101" y="2"/>
                      </a:lnTo>
                      <a:lnTo>
                        <a:pt x="105" y="4"/>
                      </a:lnTo>
                      <a:lnTo>
                        <a:pt x="111" y="10"/>
                      </a:lnTo>
                      <a:lnTo>
                        <a:pt x="113" y="10"/>
                      </a:lnTo>
                      <a:lnTo>
                        <a:pt x="116" y="12"/>
                      </a:lnTo>
                      <a:lnTo>
                        <a:pt x="122" y="16"/>
                      </a:lnTo>
                      <a:lnTo>
                        <a:pt x="126" y="19"/>
                      </a:lnTo>
                      <a:lnTo>
                        <a:pt x="130" y="23"/>
                      </a:lnTo>
                      <a:lnTo>
                        <a:pt x="135" y="27"/>
                      </a:lnTo>
                      <a:lnTo>
                        <a:pt x="141" y="33"/>
                      </a:lnTo>
                      <a:lnTo>
                        <a:pt x="149" y="37"/>
                      </a:lnTo>
                      <a:lnTo>
                        <a:pt x="154" y="40"/>
                      </a:lnTo>
                      <a:lnTo>
                        <a:pt x="160" y="46"/>
                      </a:lnTo>
                      <a:lnTo>
                        <a:pt x="168" y="50"/>
                      </a:lnTo>
                      <a:lnTo>
                        <a:pt x="175" y="56"/>
                      </a:lnTo>
                      <a:lnTo>
                        <a:pt x="181" y="61"/>
                      </a:lnTo>
                      <a:lnTo>
                        <a:pt x="191" y="67"/>
                      </a:lnTo>
                      <a:lnTo>
                        <a:pt x="198" y="73"/>
                      </a:lnTo>
                      <a:lnTo>
                        <a:pt x="208" y="80"/>
                      </a:lnTo>
                      <a:lnTo>
                        <a:pt x="215" y="84"/>
                      </a:lnTo>
                      <a:lnTo>
                        <a:pt x="225" y="92"/>
                      </a:lnTo>
                      <a:lnTo>
                        <a:pt x="234" y="97"/>
                      </a:lnTo>
                      <a:lnTo>
                        <a:pt x="244" y="105"/>
                      </a:lnTo>
                      <a:lnTo>
                        <a:pt x="253" y="111"/>
                      </a:lnTo>
                      <a:lnTo>
                        <a:pt x="263" y="118"/>
                      </a:lnTo>
                      <a:lnTo>
                        <a:pt x="274" y="126"/>
                      </a:lnTo>
                      <a:lnTo>
                        <a:pt x="286" y="132"/>
                      </a:lnTo>
                      <a:lnTo>
                        <a:pt x="295" y="139"/>
                      </a:lnTo>
                      <a:lnTo>
                        <a:pt x="307" y="147"/>
                      </a:lnTo>
                      <a:lnTo>
                        <a:pt x="318" y="152"/>
                      </a:lnTo>
                      <a:lnTo>
                        <a:pt x="329" y="160"/>
                      </a:lnTo>
                      <a:lnTo>
                        <a:pt x="343" y="168"/>
                      </a:lnTo>
                      <a:lnTo>
                        <a:pt x="354" y="175"/>
                      </a:lnTo>
                      <a:lnTo>
                        <a:pt x="367" y="183"/>
                      </a:lnTo>
                      <a:lnTo>
                        <a:pt x="379" y="190"/>
                      </a:lnTo>
                      <a:lnTo>
                        <a:pt x="392" y="198"/>
                      </a:lnTo>
                      <a:lnTo>
                        <a:pt x="405" y="208"/>
                      </a:lnTo>
                      <a:lnTo>
                        <a:pt x="419" y="213"/>
                      </a:lnTo>
                      <a:lnTo>
                        <a:pt x="432" y="223"/>
                      </a:lnTo>
                      <a:lnTo>
                        <a:pt x="445" y="230"/>
                      </a:lnTo>
                      <a:lnTo>
                        <a:pt x="459" y="238"/>
                      </a:lnTo>
                      <a:lnTo>
                        <a:pt x="474" y="246"/>
                      </a:lnTo>
                      <a:lnTo>
                        <a:pt x="487" y="253"/>
                      </a:lnTo>
                      <a:lnTo>
                        <a:pt x="500" y="261"/>
                      </a:lnTo>
                      <a:lnTo>
                        <a:pt x="514" y="268"/>
                      </a:lnTo>
                      <a:lnTo>
                        <a:pt x="529" y="276"/>
                      </a:lnTo>
                      <a:lnTo>
                        <a:pt x="544" y="284"/>
                      </a:lnTo>
                      <a:lnTo>
                        <a:pt x="559" y="291"/>
                      </a:lnTo>
                      <a:lnTo>
                        <a:pt x="575" y="299"/>
                      </a:lnTo>
                      <a:lnTo>
                        <a:pt x="590" y="306"/>
                      </a:lnTo>
                      <a:lnTo>
                        <a:pt x="605" y="316"/>
                      </a:lnTo>
                      <a:lnTo>
                        <a:pt x="620" y="322"/>
                      </a:lnTo>
                      <a:lnTo>
                        <a:pt x="635" y="329"/>
                      </a:lnTo>
                      <a:lnTo>
                        <a:pt x="651" y="337"/>
                      </a:lnTo>
                      <a:lnTo>
                        <a:pt x="668" y="344"/>
                      </a:lnTo>
                      <a:lnTo>
                        <a:pt x="683" y="352"/>
                      </a:lnTo>
                      <a:lnTo>
                        <a:pt x="700" y="360"/>
                      </a:lnTo>
                      <a:lnTo>
                        <a:pt x="715" y="365"/>
                      </a:lnTo>
                      <a:lnTo>
                        <a:pt x="732" y="373"/>
                      </a:lnTo>
                      <a:lnTo>
                        <a:pt x="748" y="379"/>
                      </a:lnTo>
                      <a:lnTo>
                        <a:pt x="765" y="384"/>
                      </a:lnTo>
                      <a:lnTo>
                        <a:pt x="780" y="390"/>
                      </a:lnTo>
                      <a:lnTo>
                        <a:pt x="797" y="396"/>
                      </a:lnTo>
                      <a:lnTo>
                        <a:pt x="812" y="403"/>
                      </a:lnTo>
                      <a:lnTo>
                        <a:pt x="829" y="409"/>
                      </a:lnTo>
                      <a:lnTo>
                        <a:pt x="845" y="415"/>
                      </a:lnTo>
                      <a:lnTo>
                        <a:pt x="860" y="422"/>
                      </a:lnTo>
                      <a:lnTo>
                        <a:pt x="875" y="428"/>
                      </a:lnTo>
                      <a:lnTo>
                        <a:pt x="890" y="434"/>
                      </a:lnTo>
                      <a:lnTo>
                        <a:pt x="906" y="439"/>
                      </a:lnTo>
                      <a:lnTo>
                        <a:pt x="921" y="445"/>
                      </a:lnTo>
                      <a:lnTo>
                        <a:pt x="936" y="451"/>
                      </a:lnTo>
                      <a:lnTo>
                        <a:pt x="951" y="456"/>
                      </a:lnTo>
                      <a:lnTo>
                        <a:pt x="966" y="462"/>
                      </a:lnTo>
                      <a:lnTo>
                        <a:pt x="980" y="468"/>
                      </a:lnTo>
                      <a:lnTo>
                        <a:pt x="995" y="474"/>
                      </a:lnTo>
                      <a:lnTo>
                        <a:pt x="1008" y="479"/>
                      </a:lnTo>
                      <a:lnTo>
                        <a:pt x="1023" y="485"/>
                      </a:lnTo>
                      <a:lnTo>
                        <a:pt x="1039" y="491"/>
                      </a:lnTo>
                      <a:lnTo>
                        <a:pt x="1052" y="494"/>
                      </a:lnTo>
                      <a:lnTo>
                        <a:pt x="1065" y="498"/>
                      </a:lnTo>
                      <a:lnTo>
                        <a:pt x="1079" y="504"/>
                      </a:lnTo>
                      <a:lnTo>
                        <a:pt x="1094" y="510"/>
                      </a:lnTo>
                      <a:lnTo>
                        <a:pt x="1105" y="513"/>
                      </a:lnTo>
                      <a:lnTo>
                        <a:pt x="1118" y="517"/>
                      </a:lnTo>
                      <a:lnTo>
                        <a:pt x="1130" y="523"/>
                      </a:lnTo>
                      <a:lnTo>
                        <a:pt x="1143" y="527"/>
                      </a:lnTo>
                      <a:lnTo>
                        <a:pt x="1156" y="531"/>
                      </a:lnTo>
                      <a:lnTo>
                        <a:pt x="1168" y="534"/>
                      </a:lnTo>
                      <a:lnTo>
                        <a:pt x="1181" y="540"/>
                      </a:lnTo>
                      <a:lnTo>
                        <a:pt x="1193" y="544"/>
                      </a:lnTo>
                      <a:lnTo>
                        <a:pt x="1204" y="548"/>
                      </a:lnTo>
                      <a:lnTo>
                        <a:pt x="1215" y="551"/>
                      </a:lnTo>
                      <a:lnTo>
                        <a:pt x="1225" y="555"/>
                      </a:lnTo>
                      <a:lnTo>
                        <a:pt x="1234" y="559"/>
                      </a:lnTo>
                      <a:lnTo>
                        <a:pt x="1246" y="561"/>
                      </a:lnTo>
                      <a:lnTo>
                        <a:pt x="1255" y="565"/>
                      </a:lnTo>
                      <a:lnTo>
                        <a:pt x="1265" y="569"/>
                      </a:lnTo>
                      <a:lnTo>
                        <a:pt x="1274" y="572"/>
                      </a:lnTo>
                      <a:lnTo>
                        <a:pt x="1284" y="574"/>
                      </a:lnTo>
                      <a:lnTo>
                        <a:pt x="1292" y="578"/>
                      </a:lnTo>
                      <a:lnTo>
                        <a:pt x="1301" y="582"/>
                      </a:lnTo>
                      <a:lnTo>
                        <a:pt x="1309" y="584"/>
                      </a:lnTo>
                      <a:lnTo>
                        <a:pt x="1316" y="586"/>
                      </a:lnTo>
                      <a:lnTo>
                        <a:pt x="1324" y="589"/>
                      </a:lnTo>
                      <a:lnTo>
                        <a:pt x="1331" y="591"/>
                      </a:lnTo>
                      <a:lnTo>
                        <a:pt x="1339" y="595"/>
                      </a:lnTo>
                      <a:lnTo>
                        <a:pt x="1343" y="595"/>
                      </a:lnTo>
                      <a:lnTo>
                        <a:pt x="1349" y="597"/>
                      </a:lnTo>
                      <a:lnTo>
                        <a:pt x="1354" y="599"/>
                      </a:lnTo>
                      <a:lnTo>
                        <a:pt x="1360" y="601"/>
                      </a:lnTo>
                      <a:lnTo>
                        <a:pt x="1366" y="603"/>
                      </a:lnTo>
                      <a:lnTo>
                        <a:pt x="1369" y="605"/>
                      </a:lnTo>
                      <a:lnTo>
                        <a:pt x="1373" y="607"/>
                      </a:lnTo>
                      <a:lnTo>
                        <a:pt x="1379" y="608"/>
                      </a:lnTo>
                      <a:lnTo>
                        <a:pt x="1385" y="608"/>
                      </a:lnTo>
                      <a:lnTo>
                        <a:pt x="1390" y="612"/>
                      </a:lnTo>
                      <a:lnTo>
                        <a:pt x="1392" y="612"/>
                      </a:lnTo>
                      <a:lnTo>
                        <a:pt x="1394" y="612"/>
                      </a:lnTo>
                      <a:lnTo>
                        <a:pt x="1392" y="612"/>
                      </a:lnTo>
                      <a:lnTo>
                        <a:pt x="1390" y="612"/>
                      </a:lnTo>
                      <a:lnTo>
                        <a:pt x="1387" y="612"/>
                      </a:lnTo>
                      <a:lnTo>
                        <a:pt x="1381" y="614"/>
                      </a:lnTo>
                      <a:lnTo>
                        <a:pt x="1375" y="614"/>
                      </a:lnTo>
                      <a:lnTo>
                        <a:pt x="1369" y="614"/>
                      </a:lnTo>
                      <a:lnTo>
                        <a:pt x="1364" y="614"/>
                      </a:lnTo>
                      <a:lnTo>
                        <a:pt x="1360" y="616"/>
                      </a:lnTo>
                      <a:lnTo>
                        <a:pt x="1354" y="616"/>
                      </a:lnTo>
                      <a:lnTo>
                        <a:pt x="1350" y="616"/>
                      </a:lnTo>
                      <a:lnTo>
                        <a:pt x="1345" y="616"/>
                      </a:lnTo>
                      <a:lnTo>
                        <a:pt x="1341" y="616"/>
                      </a:lnTo>
                      <a:lnTo>
                        <a:pt x="1333" y="616"/>
                      </a:lnTo>
                      <a:lnTo>
                        <a:pt x="1328" y="618"/>
                      </a:lnTo>
                      <a:lnTo>
                        <a:pt x="1322" y="618"/>
                      </a:lnTo>
                      <a:lnTo>
                        <a:pt x="1316" y="618"/>
                      </a:lnTo>
                      <a:lnTo>
                        <a:pt x="1309" y="618"/>
                      </a:lnTo>
                      <a:lnTo>
                        <a:pt x="1303" y="618"/>
                      </a:lnTo>
                      <a:lnTo>
                        <a:pt x="1293" y="618"/>
                      </a:lnTo>
                      <a:lnTo>
                        <a:pt x="1288" y="618"/>
                      </a:lnTo>
                      <a:lnTo>
                        <a:pt x="1280" y="618"/>
                      </a:lnTo>
                      <a:lnTo>
                        <a:pt x="1272" y="618"/>
                      </a:lnTo>
                      <a:lnTo>
                        <a:pt x="1263" y="618"/>
                      </a:lnTo>
                      <a:lnTo>
                        <a:pt x="1255" y="618"/>
                      </a:lnTo>
                      <a:lnTo>
                        <a:pt x="1246" y="618"/>
                      </a:lnTo>
                      <a:lnTo>
                        <a:pt x="1238" y="618"/>
                      </a:lnTo>
                      <a:lnTo>
                        <a:pt x="1229" y="618"/>
                      </a:lnTo>
                      <a:lnTo>
                        <a:pt x="1219" y="618"/>
                      </a:lnTo>
                      <a:lnTo>
                        <a:pt x="1210" y="618"/>
                      </a:lnTo>
                      <a:lnTo>
                        <a:pt x="1202" y="618"/>
                      </a:lnTo>
                      <a:lnTo>
                        <a:pt x="1191" y="616"/>
                      </a:lnTo>
                      <a:lnTo>
                        <a:pt x="1181" y="616"/>
                      </a:lnTo>
                      <a:lnTo>
                        <a:pt x="1172" y="616"/>
                      </a:lnTo>
                      <a:lnTo>
                        <a:pt x="1160" y="616"/>
                      </a:lnTo>
                      <a:lnTo>
                        <a:pt x="1151" y="614"/>
                      </a:lnTo>
                      <a:lnTo>
                        <a:pt x="1139" y="612"/>
                      </a:lnTo>
                      <a:lnTo>
                        <a:pt x="1128" y="612"/>
                      </a:lnTo>
                      <a:lnTo>
                        <a:pt x="1118" y="610"/>
                      </a:lnTo>
                      <a:lnTo>
                        <a:pt x="1107" y="608"/>
                      </a:lnTo>
                      <a:lnTo>
                        <a:pt x="1098" y="608"/>
                      </a:lnTo>
                      <a:lnTo>
                        <a:pt x="1084" y="607"/>
                      </a:lnTo>
                      <a:lnTo>
                        <a:pt x="1075" y="607"/>
                      </a:lnTo>
                      <a:lnTo>
                        <a:pt x="1061" y="603"/>
                      </a:lnTo>
                      <a:lnTo>
                        <a:pt x="1050" y="603"/>
                      </a:lnTo>
                      <a:lnTo>
                        <a:pt x="1039" y="599"/>
                      </a:lnTo>
                      <a:lnTo>
                        <a:pt x="1027" y="599"/>
                      </a:lnTo>
                      <a:lnTo>
                        <a:pt x="1014" y="595"/>
                      </a:lnTo>
                      <a:lnTo>
                        <a:pt x="1002" y="593"/>
                      </a:lnTo>
                      <a:lnTo>
                        <a:pt x="989" y="591"/>
                      </a:lnTo>
                      <a:lnTo>
                        <a:pt x="978" y="589"/>
                      </a:lnTo>
                      <a:lnTo>
                        <a:pt x="966" y="586"/>
                      </a:lnTo>
                      <a:lnTo>
                        <a:pt x="953" y="582"/>
                      </a:lnTo>
                      <a:lnTo>
                        <a:pt x="942" y="580"/>
                      </a:lnTo>
                      <a:lnTo>
                        <a:pt x="928" y="578"/>
                      </a:lnTo>
                      <a:lnTo>
                        <a:pt x="915" y="574"/>
                      </a:lnTo>
                      <a:lnTo>
                        <a:pt x="904" y="570"/>
                      </a:lnTo>
                      <a:lnTo>
                        <a:pt x="890" y="567"/>
                      </a:lnTo>
                      <a:lnTo>
                        <a:pt x="879" y="563"/>
                      </a:lnTo>
                      <a:lnTo>
                        <a:pt x="864" y="559"/>
                      </a:lnTo>
                      <a:lnTo>
                        <a:pt x="850" y="553"/>
                      </a:lnTo>
                      <a:lnTo>
                        <a:pt x="837" y="548"/>
                      </a:lnTo>
                      <a:lnTo>
                        <a:pt x="822" y="544"/>
                      </a:lnTo>
                      <a:lnTo>
                        <a:pt x="807" y="536"/>
                      </a:lnTo>
                      <a:lnTo>
                        <a:pt x="791" y="531"/>
                      </a:lnTo>
                      <a:lnTo>
                        <a:pt x="776" y="523"/>
                      </a:lnTo>
                      <a:lnTo>
                        <a:pt x="761" y="517"/>
                      </a:lnTo>
                      <a:lnTo>
                        <a:pt x="744" y="510"/>
                      </a:lnTo>
                      <a:lnTo>
                        <a:pt x="729" y="502"/>
                      </a:lnTo>
                      <a:lnTo>
                        <a:pt x="712" y="494"/>
                      </a:lnTo>
                      <a:lnTo>
                        <a:pt x="694" y="487"/>
                      </a:lnTo>
                      <a:lnTo>
                        <a:pt x="677" y="479"/>
                      </a:lnTo>
                      <a:lnTo>
                        <a:pt x="658" y="470"/>
                      </a:lnTo>
                      <a:lnTo>
                        <a:pt x="641" y="462"/>
                      </a:lnTo>
                      <a:lnTo>
                        <a:pt x="624" y="453"/>
                      </a:lnTo>
                      <a:lnTo>
                        <a:pt x="607" y="443"/>
                      </a:lnTo>
                      <a:lnTo>
                        <a:pt x="588" y="434"/>
                      </a:lnTo>
                      <a:lnTo>
                        <a:pt x="569" y="424"/>
                      </a:lnTo>
                      <a:lnTo>
                        <a:pt x="552" y="415"/>
                      </a:lnTo>
                      <a:lnTo>
                        <a:pt x="533" y="405"/>
                      </a:lnTo>
                      <a:lnTo>
                        <a:pt x="514" y="394"/>
                      </a:lnTo>
                      <a:lnTo>
                        <a:pt x="497" y="384"/>
                      </a:lnTo>
                      <a:lnTo>
                        <a:pt x="480" y="375"/>
                      </a:lnTo>
                      <a:lnTo>
                        <a:pt x="461" y="365"/>
                      </a:lnTo>
                      <a:lnTo>
                        <a:pt x="442" y="356"/>
                      </a:lnTo>
                      <a:lnTo>
                        <a:pt x="423" y="344"/>
                      </a:lnTo>
                      <a:lnTo>
                        <a:pt x="405" y="335"/>
                      </a:lnTo>
                      <a:lnTo>
                        <a:pt x="386" y="323"/>
                      </a:lnTo>
                      <a:lnTo>
                        <a:pt x="369" y="314"/>
                      </a:lnTo>
                      <a:lnTo>
                        <a:pt x="352" y="304"/>
                      </a:lnTo>
                      <a:lnTo>
                        <a:pt x="335" y="295"/>
                      </a:lnTo>
                      <a:lnTo>
                        <a:pt x="318" y="284"/>
                      </a:lnTo>
                      <a:lnTo>
                        <a:pt x="301" y="274"/>
                      </a:lnTo>
                      <a:lnTo>
                        <a:pt x="284" y="263"/>
                      </a:lnTo>
                      <a:lnTo>
                        <a:pt x="267" y="253"/>
                      </a:lnTo>
                      <a:lnTo>
                        <a:pt x="249" y="246"/>
                      </a:lnTo>
                      <a:lnTo>
                        <a:pt x="234" y="234"/>
                      </a:lnTo>
                      <a:lnTo>
                        <a:pt x="219" y="225"/>
                      </a:lnTo>
                      <a:lnTo>
                        <a:pt x="204" y="217"/>
                      </a:lnTo>
                      <a:lnTo>
                        <a:pt x="189" y="208"/>
                      </a:lnTo>
                      <a:lnTo>
                        <a:pt x="175" y="198"/>
                      </a:lnTo>
                      <a:lnTo>
                        <a:pt x="160" y="190"/>
                      </a:lnTo>
                      <a:lnTo>
                        <a:pt x="147" y="181"/>
                      </a:lnTo>
                      <a:lnTo>
                        <a:pt x="133" y="173"/>
                      </a:lnTo>
                      <a:lnTo>
                        <a:pt x="122" y="166"/>
                      </a:lnTo>
                      <a:lnTo>
                        <a:pt x="109" y="158"/>
                      </a:lnTo>
                      <a:lnTo>
                        <a:pt x="99" y="152"/>
                      </a:lnTo>
                      <a:lnTo>
                        <a:pt x="88" y="143"/>
                      </a:lnTo>
                      <a:lnTo>
                        <a:pt x="76" y="137"/>
                      </a:lnTo>
                      <a:lnTo>
                        <a:pt x="67" y="132"/>
                      </a:lnTo>
                      <a:lnTo>
                        <a:pt x="57" y="126"/>
                      </a:lnTo>
                      <a:lnTo>
                        <a:pt x="48" y="120"/>
                      </a:lnTo>
                      <a:lnTo>
                        <a:pt x="40" y="114"/>
                      </a:lnTo>
                      <a:lnTo>
                        <a:pt x="33" y="111"/>
                      </a:lnTo>
                      <a:lnTo>
                        <a:pt x="25" y="107"/>
                      </a:lnTo>
                      <a:lnTo>
                        <a:pt x="19" y="101"/>
                      </a:lnTo>
                      <a:lnTo>
                        <a:pt x="14" y="99"/>
                      </a:lnTo>
                      <a:lnTo>
                        <a:pt x="8" y="95"/>
                      </a:lnTo>
                      <a:lnTo>
                        <a:pt x="6" y="94"/>
                      </a:lnTo>
                      <a:lnTo>
                        <a:pt x="2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8FCC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Freeform 248"/>
                <p:cNvSpPr>
                  <a:spLocks/>
                </p:cNvSpPr>
                <p:nvPr/>
              </p:nvSpPr>
              <p:spPr bwMode="auto">
                <a:xfrm>
                  <a:off x="2377" y="2278"/>
                  <a:ext cx="104" cy="44"/>
                </a:xfrm>
                <a:custGeom>
                  <a:avLst/>
                  <a:gdLst/>
                  <a:ahLst/>
                  <a:cxnLst>
                    <a:cxn ang="0">
                      <a:pos x="2" y="85"/>
                    </a:cxn>
                    <a:cxn ang="0">
                      <a:pos x="12" y="81"/>
                    </a:cxn>
                    <a:cxn ang="0">
                      <a:pos x="21" y="78"/>
                    </a:cxn>
                    <a:cxn ang="0">
                      <a:pos x="34" y="74"/>
                    </a:cxn>
                    <a:cxn ang="0">
                      <a:pos x="46" y="70"/>
                    </a:cxn>
                    <a:cxn ang="0">
                      <a:pos x="55" y="70"/>
                    </a:cxn>
                    <a:cxn ang="0">
                      <a:pos x="63" y="68"/>
                    </a:cxn>
                    <a:cxn ang="0">
                      <a:pos x="72" y="66"/>
                    </a:cxn>
                    <a:cxn ang="0">
                      <a:pos x="82" y="66"/>
                    </a:cxn>
                    <a:cxn ang="0">
                      <a:pos x="93" y="66"/>
                    </a:cxn>
                    <a:cxn ang="0">
                      <a:pos x="103" y="66"/>
                    </a:cxn>
                    <a:cxn ang="0">
                      <a:pos x="112" y="66"/>
                    </a:cxn>
                    <a:cxn ang="0">
                      <a:pos x="122" y="66"/>
                    </a:cxn>
                    <a:cxn ang="0">
                      <a:pos x="131" y="66"/>
                    </a:cxn>
                    <a:cxn ang="0">
                      <a:pos x="141" y="66"/>
                    </a:cxn>
                    <a:cxn ang="0">
                      <a:pos x="150" y="68"/>
                    </a:cxn>
                    <a:cxn ang="0">
                      <a:pos x="160" y="70"/>
                    </a:cxn>
                    <a:cxn ang="0">
                      <a:pos x="169" y="70"/>
                    </a:cxn>
                    <a:cxn ang="0">
                      <a:pos x="181" y="74"/>
                    </a:cxn>
                    <a:cxn ang="0">
                      <a:pos x="194" y="76"/>
                    </a:cxn>
                    <a:cxn ang="0">
                      <a:pos x="204" y="78"/>
                    </a:cxn>
                    <a:cxn ang="0">
                      <a:pos x="209" y="79"/>
                    </a:cxn>
                    <a:cxn ang="0">
                      <a:pos x="209" y="78"/>
                    </a:cxn>
                    <a:cxn ang="0">
                      <a:pos x="204" y="72"/>
                    </a:cxn>
                    <a:cxn ang="0">
                      <a:pos x="192" y="60"/>
                    </a:cxn>
                    <a:cxn ang="0">
                      <a:pos x="177" y="47"/>
                    </a:cxn>
                    <a:cxn ang="0">
                      <a:pos x="164" y="36"/>
                    </a:cxn>
                    <a:cxn ang="0">
                      <a:pos x="154" y="26"/>
                    </a:cxn>
                    <a:cxn ang="0">
                      <a:pos x="143" y="21"/>
                    </a:cxn>
                    <a:cxn ang="0">
                      <a:pos x="133" y="15"/>
                    </a:cxn>
                    <a:cxn ang="0">
                      <a:pos x="124" y="9"/>
                    </a:cxn>
                    <a:cxn ang="0">
                      <a:pos x="112" y="3"/>
                    </a:cxn>
                    <a:cxn ang="0">
                      <a:pos x="103" y="2"/>
                    </a:cxn>
                    <a:cxn ang="0">
                      <a:pos x="93" y="0"/>
                    </a:cxn>
                    <a:cxn ang="0">
                      <a:pos x="84" y="0"/>
                    </a:cxn>
                    <a:cxn ang="0">
                      <a:pos x="72" y="2"/>
                    </a:cxn>
                    <a:cxn ang="0">
                      <a:pos x="63" y="5"/>
                    </a:cxn>
                    <a:cxn ang="0">
                      <a:pos x="55" y="9"/>
                    </a:cxn>
                    <a:cxn ang="0">
                      <a:pos x="44" y="19"/>
                    </a:cxn>
                    <a:cxn ang="0">
                      <a:pos x="29" y="34"/>
                    </a:cxn>
                    <a:cxn ang="0">
                      <a:pos x="17" y="51"/>
                    </a:cxn>
                    <a:cxn ang="0">
                      <a:pos x="8" y="64"/>
                    </a:cxn>
                    <a:cxn ang="0">
                      <a:pos x="4" y="78"/>
                    </a:cxn>
                    <a:cxn ang="0">
                      <a:pos x="0" y="85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211" h="87">
                      <a:moveTo>
                        <a:pt x="0" y="87"/>
                      </a:moveTo>
                      <a:lnTo>
                        <a:pt x="2" y="85"/>
                      </a:lnTo>
                      <a:lnTo>
                        <a:pt x="8" y="83"/>
                      </a:lnTo>
                      <a:lnTo>
                        <a:pt x="12" y="81"/>
                      </a:lnTo>
                      <a:lnTo>
                        <a:pt x="15" y="79"/>
                      </a:lnTo>
                      <a:lnTo>
                        <a:pt x="21" y="78"/>
                      </a:lnTo>
                      <a:lnTo>
                        <a:pt x="29" y="76"/>
                      </a:lnTo>
                      <a:lnTo>
                        <a:pt x="34" y="74"/>
                      </a:lnTo>
                      <a:lnTo>
                        <a:pt x="42" y="72"/>
                      </a:lnTo>
                      <a:lnTo>
                        <a:pt x="46" y="70"/>
                      </a:lnTo>
                      <a:lnTo>
                        <a:pt x="50" y="70"/>
                      </a:lnTo>
                      <a:lnTo>
                        <a:pt x="55" y="70"/>
                      </a:lnTo>
                      <a:lnTo>
                        <a:pt x="59" y="70"/>
                      </a:lnTo>
                      <a:lnTo>
                        <a:pt x="63" y="68"/>
                      </a:lnTo>
                      <a:lnTo>
                        <a:pt x="69" y="68"/>
                      </a:lnTo>
                      <a:lnTo>
                        <a:pt x="72" y="66"/>
                      </a:lnTo>
                      <a:lnTo>
                        <a:pt x="78" y="66"/>
                      </a:lnTo>
                      <a:lnTo>
                        <a:pt x="82" y="66"/>
                      </a:lnTo>
                      <a:lnTo>
                        <a:pt x="88" y="66"/>
                      </a:lnTo>
                      <a:lnTo>
                        <a:pt x="93" y="66"/>
                      </a:lnTo>
                      <a:lnTo>
                        <a:pt x="99" y="66"/>
                      </a:lnTo>
                      <a:lnTo>
                        <a:pt x="103" y="66"/>
                      </a:lnTo>
                      <a:lnTo>
                        <a:pt x="107" y="66"/>
                      </a:lnTo>
                      <a:lnTo>
                        <a:pt x="112" y="66"/>
                      </a:lnTo>
                      <a:lnTo>
                        <a:pt x="116" y="66"/>
                      </a:lnTo>
                      <a:lnTo>
                        <a:pt x="122" y="66"/>
                      </a:lnTo>
                      <a:lnTo>
                        <a:pt x="128" y="66"/>
                      </a:lnTo>
                      <a:lnTo>
                        <a:pt x="131" y="66"/>
                      </a:lnTo>
                      <a:lnTo>
                        <a:pt x="137" y="66"/>
                      </a:lnTo>
                      <a:lnTo>
                        <a:pt x="141" y="66"/>
                      </a:lnTo>
                      <a:lnTo>
                        <a:pt x="147" y="68"/>
                      </a:lnTo>
                      <a:lnTo>
                        <a:pt x="150" y="68"/>
                      </a:lnTo>
                      <a:lnTo>
                        <a:pt x="156" y="70"/>
                      </a:lnTo>
                      <a:lnTo>
                        <a:pt x="160" y="70"/>
                      </a:lnTo>
                      <a:lnTo>
                        <a:pt x="164" y="70"/>
                      </a:lnTo>
                      <a:lnTo>
                        <a:pt x="169" y="70"/>
                      </a:lnTo>
                      <a:lnTo>
                        <a:pt x="173" y="72"/>
                      </a:lnTo>
                      <a:lnTo>
                        <a:pt x="181" y="74"/>
                      </a:lnTo>
                      <a:lnTo>
                        <a:pt x="188" y="74"/>
                      </a:lnTo>
                      <a:lnTo>
                        <a:pt x="194" y="76"/>
                      </a:lnTo>
                      <a:lnTo>
                        <a:pt x="200" y="78"/>
                      </a:lnTo>
                      <a:lnTo>
                        <a:pt x="204" y="78"/>
                      </a:lnTo>
                      <a:lnTo>
                        <a:pt x="207" y="78"/>
                      </a:lnTo>
                      <a:lnTo>
                        <a:pt x="209" y="79"/>
                      </a:lnTo>
                      <a:lnTo>
                        <a:pt x="211" y="79"/>
                      </a:lnTo>
                      <a:lnTo>
                        <a:pt x="209" y="78"/>
                      </a:lnTo>
                      <a:lnTo>
                        <a:pt x="207" y="76"/>
                      </a:lnTo>
                      <a:lnTo>
                        <a:pt x="204" y="72"/>
                      </a:lnTo>
                      <a:lnTo>
                        <a:pt x="198" y="66"/>
                      </a:lnTo>
                      <a:lnTo>
                        <a:pt x="192" y="60"/>
                      </a:lnTo>
                      <a:lnTo>
                        <a:pt x="185" y="55"/>
                      </a:lnTo>
                      <a:lnTo>
                        <a:pt x="177" y="47"/>
                      </a:lnTo>
                      <a:lnTo>
                        <a:pt x="169" y="40"/>
                      </a:lnTo>
                      <a:lnTo>
                        <a:pt x="164" y="36"/>
                      </a:lnTo>
                      <a:lnTo>
                        <a:pt x="158" y="32"/>
                      </a:lnTo>
                      <a:lnTo>
                        <a:pt x="154" y="26"/>
                      </a:lnTo>
                      <a:lnTo>
                        <a:pt x="148" y="24"/>
                      </a:lnTo>
                      <a:lnTo>
                        <a:pt x="143" y="21"/>
                      </a:lnTo>
                      <a:lnTo>
                        <a:pt x="139" y="17"/>
                      </a:lnTo>
                      <a:lnTo>
                        <a:pt x="133" y="15"/>
                      </a:lnTo>
                      <a:lnTo>
                        <a:pt x="129" y="11"/>
                      </a:lnTo>
                      <a:lnTo>
                        <a:pt x="124" y="9"/>
                      </a:lnTo>
                      <a:lnTo>
                        <a:pt x="118" y="5"/>
                      </a:lnTo>
                      <a:lnTo>
                        <a:pt x="112" y="3"/>
                      </a:lnTo>
                      <a:lnTo>
                        <a:pt x="108" y="3"/>
                      </a:lnTo>
                      <a:lnTo>
                        <a:pt x="103" y="2"/>
                      </a:lnTo>
                      <a:lnTo>
                        <a:pt x="97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72" y="2"/>
                      </a:lnTo>
                      <a:lnTo>
                        <a:pt x="69" y="3"/>
                      </a:lnTo>
                      <a:lnTo>
                        <a:pt x="63" y="5"/>
                      </a:lnTo>
                      <a:lnTo>
                        <a:pt x="59" y="7"/>
                      </a:lnTo>
                      <a:lnTo>
                        <a:pt x="55" y="9"/>
                      </a:lnTo>
                      <a:lnTo>
                        <a:pt x="51" y="13"/>
                      </a:lnTo>
                      <a:lnTo>
                        <a:pt x="44" y="19"/>
                      </a:lnTo>
                      <a:lnTo>
                        <a:pt x="36" y="26"/>
                      </a:lnTo>
                      <a:lnTo>
                        <a:pt x="29" y="34"/>
                      </a:lnTo>
                      <a:lnTo>
                        <a:pt x="25" y="43"/>
                      </a:lnTo>
                      <a:lnTo>
                        <a:pt x="17" y="51"/>
                      </a:lnTo>
                      <a:lnTo>
                        <a:pt x="13" y="59"/>
                      </a:lnTo>
                      <a:lnTo>
                        <a:pt x="8" y="64"/>
                      </a:lnTo>
                      <a:lnTo>
                        <a:pt x="6" y="72"/>
                      </a:lnTo>
                      <a:lnTo>
                        <a:pt x="4" y="78"/>
                      </a:lnTo>
                      <a:lnTo>
                        <a:pt x="0" y="81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Freeform 249"/>
                <p:cNvSpPr>
                  <a:spLocks/>
                </p:cNvSpPr>
                <p:nvPr/>
              </p:nvSpPr>
              <p:spPr bwMode="auto">
                <a:xfrm>
                  <a:off x="2317" y="2333"/>
                  <a:ext cx="48" cy="6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38"/>
                    </a:cxn>
                    <a:cxn ang="0">
                      <a:pos x="6" y="34"/>
                    </a:cxn>
                    <a:cxn ang="0">
                      <a:pos x="8" y="30"/>
                    </a:cxn>
                    <a:cxn ang="0">
                      <a:pos x="14" y="26"/>
                    </a:cxn>
                    <a:cxn ang="0">
                      <a:pos x="17" y="24"/>
                    </a:cxn>
                    <a:cxn ang="0">
                      <a:pos x="23" y="21"/>
                    </a:cxn>
                    <a:cxn ang="0">
                      <a:pos x="27" y="17"/>
                    </a:cxn>
                    <a:cxn ang="0">
                      <a:pos x="33" y="13"/>
                    </a:cxn>
                    <a:cxn ang="0">
                      <a:pos x="38" y="9"/>
                    </a:cxn>
                    <a:cxn ang="0">
                      <a:pos x="42" y="7"/>
                    </a:cxn>
                    <a:cxn ang="0">
                      <a:pos x="48" y="4"/>
                    </a:cxn>
                    <a:cxn ang="0">
                      <a:pos x="53" y="2"/>
                    </a:cxn>
                    <a:cxn ang="0">
                      <a:pos x="59" y="0"/>
                    </a:cxn>
                    <a:cxn ang="0">
                      <a:pos x="65" y="0"/>
                    </a:cxn>
                    <a:cxn ang="0">
                      <a:pos x="69" y="0"/>
                    </a:cxn>
                    <a:cxn ang="0">
                      <a:pos x="72" y="0"/>
                    </a:cxn>
                    <a:cxn ang="0">
                      <a:pos x="76" y="2"/>
                    </a:cxn>
                    <a:cxn ang="0">
                      <a:pos x="80" y="4"/>
                    </a:cxn>
                    <a:cxn ang="0">
                      <a:pos x="86" y="9"/>
                    </a:cxn>
                    <a:cxn ang="0">
                      <a:pos x="91" y="17"/>
                    </a:cxn>
                    <a:cxn ang="0">
                      <a:pos x="93" y="21"/>
                    </a:cxn>
                    <a:cxn ang="0">
                      <a:pos x="97" y="28"/>
                    </a:cxn>
                    <a:cxn ang="0">
                      <a:pos x="97" y="32"/>
                    </a:cxn>
                    <a:cxn ang="0">
                      <a:pos x="97" y="34"/>
                    </a:cxn>
                    <a:cxn ang="0">
                      <a:pos x="97" y="36"/>
                    </a:cxn>
                    <a:cxn ang="0">
                      <a:pos x="97" y="40"/>
                    </a:cxn>
                    <a:cxn ang="0">
                      <a:pos x="95" y="42"/>
                    </a:cxn>
                    <a:cxn ang="0">
                      <a:pos x="93" y="45"/>
                    </a:cxn>
                    <a:cxn ang="0">
                      <a:pos x="93" y="49"/>
                    </a:cxn>
                    <a:cxn ang="0">
                      <a:pos x="91" y="55"/>
                    </a:cxn>
                    <a:cxn ang="0">
                      <a:pos x="90" y="59"/>
                    </a:cxn>
                    <a:cxn ang="0">
                      <a:pos x="88" y="64"/>
                    </a:cxn>
                    <a:cxn ang="0">
                      <a:pos x="86" y="68"/>
                    </a:cxn>
                    <a:cxn ang="0">
                      <a:pos x="84" y="74"/>
                    </a:cxn>
                    <a:cxn ang="0">
                      <a:pos x="80" y="80"/>
                    </a:cxn>
                    <a:cxn ang="0">
                      <a:pos x="78" y="83"/>
                    </a:cxn>
                    <a:cxn ang="0">
                      <a:pos x="76" y="89"/>
                    </a:cxn>
                    <a:cxn ang="0">
                      <a:pos x="74" y="93"/>
                    </a:cxn>
                    <a:cxn ang="0">
                      <a:pos x="67" y="100"/>
                    </a:cxn>
                    <a:cxn ang="0">
                      <a:pos x="61" y="104"/>
                    </a:cxn>
                    <a:cxn ang="0">
                      <a:pos x="53" y="108"/>
                    </a:cxn>
                    <a:cxn ang="0">
                      <a:pos x="48" y="114"/>
                    </a:cxn>
                    <a:cxn ang="0">
                      <a:pos x="42" y="116"/>
                    </a:cxn>
                    <a:cxn ang="0">
                      <a:pos x="38" y="118"/>
                    </a:cxn>
                    <a:cxn ang="0">
                      <a:pos x="34" y="118"/>
                    </a:cxn>
                    <a:cxn ang="0">
                      <a:pos x="34" y="119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97" h="119">
                      <a:moveTo>
                        <a:pt x="0" y="40"/>
                      </a:moveTo>
                      <a:lnTo>
                        <a:pt x="2" y="38"/>
                      </a:lnTo>
                      <a:lnTo>
                        <a:pt x="6" y="34"/>
                      </a:lnTo>
                      <a:lnTo>
                        <a:pt x="8" y="30"/>
                      </a:lnTo>
                      <a:lnTo>
                        <a:pt x="14" y="26"/>
                      </a:lnTo>
                      <a:lnTo>
                        <a:pt x="17" y="24"/>
                      </a:lnTo>
                      <a:lnTo>
                        <a:pt x="23" y="21"/>
                      </a:lnTo>
                      <a:lnTo>
                        <a:pt x="27" y="17"/>
                      </a:lnTo>
                      <a:lnTo>
                        <a:pt x="33" y="13"/>
                      </a:lnTo>
                      <a:lnTo>
                        <a:pt x="38" y="9"/>
                      </a:lnTo>
                      <a:lnTo>
                        <a:pt x="42" y="7"/>
                      </a:lnTo>
                      <a:lnTo>
                        <a:pt x="48" y="4"/>
                      </a:lnTo>
                      <a:lnTo>
                        <a:pt x="53" y="2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2" y="0"/>
                      </a:lnTo>
                      <a:lnTo>
                        <a:pt x="76" y="2"/>
                      </a:lnTo>
                      <a:lnTo>
                        <a:pt x="80" y="4"/>
                      </a:lnTo>
                      <a:lnTo>
                        <a:pt x="86" y="9"/>
                      </a:lnTo>
                      <a:lnTo>
                        <a:pt x="91" y="17"/>
                      </a:lnTo>
                      <a:lnTo>
                        <a:pt x="93" y="21"/>
                      </a:lnTo>
                      <a:lnTo>
                        <a:pt x="97" y="28"/>
                      </a:lnTo>
                      <a:lnTo>
                        <a:pt x="97" y="32"/>
                      </a:lnTo>
                      <a:lnTo>
                        <a:pt x="97" y="34"/>
                      </a:lnTo>
                      <a:lnTo>
                        <a:pt x="97" y="36"/>
                      </a:lnTo>
                      <a:lnTo>
                        <a:pt x="97" y="40"/>
                      </a:lnTo>
                      <a:lnTo>
                        <a:pt x="95" y="42"/>
                      </a:lnTo>
                      <a:lnTo>
                        <a:pt x="93" y="45"/>
                      </a:lnTo>
                      <a:lnTo>
                        <a:pt x="93" y="49"/>
                      </a:lnTo>
                      <a:lnTo>
                        <a:pt x="91" y="55"/>
                      </a:lnTo>
                      <a:lnTo>
                        <a:pt x="90" y="59"/>
                      </a:lnTo>
                      <a:lnTo>
                        <a:pt x="88" y="64"/>
                      </a:lnTo>
                      <a:lnTo>
                        <a:pt x="86" y="68"/>
                      </a:lnTo>
                      <a:lnTo>
                        <a:pt x="84" y="74"/>
                      </a:lnTo>
                      <a:lnTo>
                        <a:pt x="80" y="80"/>
                      </a:lnTo>
                      <a:lnTo>
                        <a:pt x="78" y="83"/>
                      </a:lnTo>
                      <a:lnTo>
                        <a:pt x="76" y="89"/>
                      </a:lnTo>
                      <a:lnTo>
                        <a:pt x="74" y="93"/>
                      </a:lnTo>
                      <a:lnTo>
                        <a:pt x="67" y="100"/>
                      </a:lnTo>
                      <a:lnTo>
                        <a:pt x="61" y="104"/>
                      </a:lnTo>
                      <a:lnTo>
                        <a:pt x="53" y="108"/>
                      </a:lnTo>
                      <a:lnTo>
                        <a:pt x="48" y="114"/>
                      </a:lnTo>
                      <a:lnTo>
                        <a:pt x="42" y="116"/>
                      </a:lnTo>
                      <a:lnTo>
                        <a:pt x="38" y="118"/>
                      </a:lnTo>
                      <a:lnTo>
                        <a:pt x="34" y="118"/>
                      </a:lnTo>
                      <a:lnTo>
                        <a:pt x="34" y="119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Freeform 250"/>
                <p:cNvSpPr>
                  <a:spLocks/>
                </p:cNvSpPr>
                <p:nvPr/>
              </p:nvSpPr>
              <p:spPr bwMode="auto">
                <a:xfrm>
                  <a:off x="2310" y="2359"/>
                  <a:ext cx="900" cy="418"/>
                </a:xfrm>
                <a:custGeom>
                  <a:avLst/>
                  <a:gdLst/>
                  <a:ahLst/>
                  <a:cxnLst>
                    <a:cxn ang="0">
                      <a:pos x="23" y="40"/>
                    </a:cxn>
                    <a:cxn ang="0">
                      <a:pos x="27" y="72"/>
                    </a:cxn>
                    <a:cxn ang="0">
                      <a:pos x="38" y="101"/>
                    </a:cxn>
                    <a:cxn ang="0">
                      <a:pos x="53" y="129"/>
                    </a:cxn>
                    <a:cxn ang="0">
                      <a:pos x="76" y="161"/>
                    </a:cxn>
                    <a:cxn ang="0">
                      <a:pos x="108" y="196"/>
                    </a:cxn>
                    <a:cxn ang="0">
                      <a:pos x="148" y="236"/>
                    </a:cxn>
                    <a:cxn ang="0">
                      <a:pos x="203" y="277"/>
                    </a:cxn>
                    <a:cxn ang="0">
                      <a:pos x="270" y="319"/>
                    </a:cxn>
                    <a:cxn ang="0">
                      <a:pos x="350" y="367"/>
                    </a:cxn>
                    <a:cxn ang="0">
                      <a:pos x="437" y="412"/>
                    </a:cxn>
                    <a:cxn ang="0">
                      <a:pos x="534" y="458"/>
                    </a:cxn>
                    <a:cxn ang="0">
                      <a:pos x="635" y="505"/>
                    </a:cxn>
                    <a:cxn ang="0">
                      <a:pos x="738" y="549"/>
                    </a:cxn>
                    <a:cxn ang="0">
                      <a:pos x="842" y="591"/>
                    </a:cxn>
                    <a:cxn ang="0">
                      <a:pos x="949" y="631"/>
                    </a:cxn>
                    <a:cxn ang="0">
                      <a:pos x="1050" y="667"/>
                    </a:cxn>
                    <a:cxn ang="0">
                      <a:pos x="1149" y="697"/>
                    </a:cxn>
                    <a:cxn ang="0">
                      <a:pos x="1238" y="722"/>
                    </a:cxn>
                    <a:cxn ang="0">
                      <a:pos x="1322" y="743"/>
                    </a:cxn>
                    <a:cxn ang="0">
                      <a:pos x="1394" y="756"/>
                    </a:cxn>
                    <a:cxn ang="0">
                      <a:pos x="1457" y="766"/>
                    </a:cxn>
                    <a:cxn ang="0">
                      <a:pos x="1515" y="771"/>
                    </a:cxn>
                    <a:cxn ang="0">
                      <a:pos x="1563" y="773"/>
                    </a:cxn>
                    <a:cxn ang="0">
                      <a:pos x="1601" y="773"/>
                    </a:cxn>
                    <a:cxn ang="0">
                      <a:pos x="1633" y="773"/>
                    </a:cxn>
                    <a:cxn ang="0">
                      <a:pos x="1660" y="769"/>
                    </a:cxn>
                    <a:cxn ang="0">
                      <a:pos x="1803" y="768"/>
                    </a:cxn>
                    <a:cxn ang="0">
                      <a:pos x="1772" y="817"/>
                    </a:cxn>
                    <a:cxn ang="0">
                      <a:pos x="1746" y="823"/>
                    </a:cxn>
                    <a:cxn ang="0">
                      <a:pos x="1713" y="826"/>
                    </a:cxn>
                    <a:cxn ang="0">
                      <a:pos x="1675" y="832"/>
                    </a:cxn>
                    <a:cxn ang="0">
                      <a:pos x="1628" y="836"/>
                    </a:cxn>
                    <a:cxn ang="0">
                      <a:pos x="1573" y="836"/>
                    </a:cxn>
                    <a:cxn ang="0">
                      <a:pos x="1510" y="832"/>
                    </a:cxn>
                    <a:cxn ang="0">
                      <a:pos x="1439" y="826"/>
                    </a:cxn>
                    <a:cxn ang="0">
                      <a:pos x="1360" y="815"/>
                    </a:cxn>
                    <a:cxn ang="0">
                      <a:pos x="1274" y="798"/>
                    </a:cxn>
                    <a:cxn ang="0">
                      <a:pos x="1181" y="775"/>
                    </a:cxn>
                    <a:cxn ang="0">
                      <a:pos x="1084" y="749"/>
                    </a:cxn>
                    <a:cxn ang="0">
                      <a:pos x="981" y="718"/>
                    </a:cxn>
                    <a:cxn ang="0">
                      <a:pos x="880" y="684"/>
                    </a:cxn>
                    <a:cxn ang="0">
                      <a:pos x="778" y="646"/>
                    </a:cxn>
                    <a:cxn ang="0">
                      <a:pos x="679" y="606"/>
                    </a:cxn>
                    <a:cxn ang="0">
                      <a:pos x="582" y="564"/>
                    </a:cxn>
                    <a:cxn ang="0">
                      <a:pos x="491" y="521"/>
                    </a:cxn>
                    <a:cxn ang="0">
                      <a:pos x="407" y="473"/>
                    </a:cxn>
                    <a:cxn ang="0">
                      <a:pos x="331" y="427"/>
                    </a:cxn>
                    <a:cxn ang="0">
                      <a:pos x="262" y="380"/>
                    </a:cxn>
                    <a:cxn ang="0">
                      <a:pos x="207" y="334"/>
                    </a:cxn>
                    <a:cxn ang="0">
                      <a:pos x="158" y="291"/>
                    </a:cxn>
                    <a:cxn ang="0">
                      <a:pos x="118" y="249"/>
                    </a:cxn>
                    <a:cxn ang="0">
                      <a:pos x="86" y="211"/>
                    </a:cxn>
                    <a:cxn ang="0">
                      <a:pos x="59" y="175"/>
                    </a:cxn>
                    <a:cxn ang="0">
                      <a:pos x="40" y="146"/>
                    </a:cxn>
                    <a:cxn ang="0">
                      <a:pos x="19" y="110"/>
                    </a:cxn>
                    <a:cxn ang="0">
                      <a:pos x="25" y="27"/>
                    </a:cxn>
                  </a:cxnLst>
                  <a:rect l="0" t="0" r="r" b="b"/>
                  <a:pathLst>
                    <a:path w="1803" h="836">
                      <a:moveTo>
                        <a:pt x="25" y="27"/>
                      </a:move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23" y="32"/>
                      </a:lnTo>
                      <a:lnTo>
                        <a:pt x="23" y="36"/>
                      </a:lnTo>
                      <a:lnTo>
                        <a:pt x="23" y="40"/>
                      </a:lnTo>
                      <a:lnTo>
                        <a:pt x="23" y="44"/>
                      </a:lnTo>
                      <a:lnTo>
                        <a:pt x="23" y="49"/>
                      </a:lnTo>
                      <a:lnTo>
                        <a:pt x="23" y="53"/>
                      </a:lnTo>
                      <a:lnTo>
                        <a:pt x="23" y="59"/>
                      </a:lnTo>
                      <a:lnTo>
                        <a:pt x="27" y="66"/>
                      </a:lnTo>
                      <a:lnTo>
                        <a:pt x="27" y="72"/>
                      </a:lnTo>
                      <a:lnTo>
                        <a:pt x="29" y="80"/>
                      </a:lnTo>
                      <a:lnTo>
                        <a:pt x="30" y="84"/>
                      </a:lnTo>
                      <a:lnTo>
                        <a:pt x="30" y="87"/>
                      </a:lnTo>
                      <a:lnTo>
                        <a:pt x="34" y="93"/>
                      </a:lnTo>
                      <a:lnTo>
                        <a:pt x="36" y="97"/>
                      </a:lnTo>
                      <a:lnTo>
                        <a:pt x="38" y="101"/>
                      </a:lnTo>
                      <a:lnTo>
                        <a:pt x="40" y="104"/>
                      </a:lnTo>
                      <a:lnTo>
                        <a:pt x="42" y="110"/>
                      </a:lnTo>
                      <a:lnTo>
                        <a:pt x="44" y="114"/>
                      </a:lnTo>
                      <a:lnTo>
                        <a:pt x="48" y="120"/>
                      </a:lnTo>
                      <a:lnTo>
                        <a:pt x="49" y="123"/>
                      </a:lnTo>
                      <a:lnTo>
                        <a:pt x="53" y="129"/>
                      </a:lnTo>
                      <a:lnTo>
                        <a:pt x="57" y="135"/>
                      </a:lnTo>
                      <a:lnTo>
                        <a:pt x="59" y="139"/>
                      </a:lnTo>
                      <a:lnTo>
                        <a:pt x="63" y="144"/>
                      </a:lnTo>
                      <a:lnTo>
                        <a:pt x="67" y="150"/>
                      </a:lnTo>
                      <a:lnTo>
                        <a:pt x="72" y="156"/>
                      </a:lnTo>
                      <a:lnTo>
                        <a:pt x="76" y="161"/>
                      </a:lnTo>
                      <a:lnTo>
                        <a:pt x="80" y="167"/>
                      </a:lnTo>
                      <a:lnTo>
                        <a:pt x="86" y="171"/>
                      </a:lnTo>
                      <a:lnTo>
                        <a:pt x="91" y="179"/>
                      </a:lnTo>
                      <a:lnTo>
                        <a:pt x="95" y="184"/>
                      </a:lnTo>
                      <a:lnTo>
                        <a:pt x="103" y="190"/>
                      </a:lnTo>
                      <a:lnTo>
                        <a:pt x="108" y="196"/>
                      </a:lnTo>
                      <a:lnTo>
                        <a:pt x="114" y="203"/>
                      </a:lnTo>
                      <a:lnTo>
                        <a:pt x="120" y="209"/>
                      </a:lnTo>
                      <a:lnTo>
                        <a:pt x="127" y="215"/>
                      </a:lnTo>
                      <a:lnTo>
                        <a:pt x="133" y="222"/>
                      </a:lnTo>
                      <a:lnTo>
                        <a:pt x="143" y="228"/>
                      </a:lnTo>
                      <a:lnTo>
                        <a:pt x="148" y="236"/>
                      </a:lnTo>
                      <a:lnTo>
                        <a:pt x="158" y="241"/>
                      </a:lnTo>
                      <a:lnTo>
                        <a:pt x="165" y="249"/>
                      </a:lnTo>
                      <a:lnTo>
                        <a:pt x="175" y="256"/>
                      </a:lnTo>
                      <a:lnTo>
                        <a:pt x="184" y="262"/>
                      </a:lnTo>
                      <a:lnTo>
                        <a:pt x="194" y="270"/>
                      </a:lnTo>
                      <a:lnTo>
                        <a:pt x="203" y="277"/>
                      </a:lnTo>
                      <a:lnTo>
                        <a:pt x="217" y="285"/>
                      </a:lnTo>
                      <a:lnTo>
                        <a:pt x="226" y="293"/>
                      </a:lnTo>
                      <a:lnTo>
                        <a:pt x="236" y="298"/>
                      </a:lnTo>
                      <a:lnTo>
                        <a:pt x="247" y="304"/>
                      </a:lnTo>
                      <a:lnTo>
                        <a:pt x="259" y="313"/>
                      </a:lnTo>
                      <a:lnTo>
                        <a:pt x="270" y="319"/>
                      </a:lnTo>
                      <a:lnTo>
                        <a:pt x="283" y="327"/>
                      </a:lnTo>
                      <a:lnTo>
                        <a:pt x="295" y="334"/>
                      </a:lnTo>
                      <a:lnTo>
                        <a:pt x="310" y="344"/>
                      </a:lnTo>
                      <a:lnTo>
                        <a:pt x="323" y="351"/>
                      </a:lnTo>
                      <a:lnTo>
                        <a:pt x="337" y="359"/>
                      </a:lnTo>
                      <a:lnTo>
                        <a:pt x="350" y="367"/>
                      </a:lnTo>
                      <a:lnTo>
                        <a:pt x="363" y="374"/>
                      </a:lnTo>
                      <a:lnTo>
                        <a:pt x="378" y="382"/>
                      </a:lnTo>
                      <a:lnTo>
                        <a:pt x="392" y="389"/>
                      </a:lnTo>
                      <a:lnTo>
                        <a:pt x="407" y="397"/>
                      </a:lnTo>
                      <a:lnTo>
                        <a:pt x="424" y="407"/>
                      </a:lnTo>
                      <a:lnTo>
                        <a:pt x="437" y="412"/>
                      </a:lnTo>
                      <a:lnTo>
                        <a:pt x="454" y="420"/>
                      </a:lnTo>
                      <a:lnTo>
                        <a:pt x="470" y="427"/>
                      </a:lnTo>
                      <a:lnTo>
                        <a:pt x="485" y="435"/>
                      </a:lnTo>
                      <a:lnTo>
                        <a:pt x="500" y="443"/>
                      </a:lnTo>
                      <a:lnTo>
                        <a:pt x="517" y="452"/>
                      </a:lnTo>
                      <a:lnTo>
                        <a:pt x="534" y="458"/>
                      </a:lnTo>
                      <a:lnTo>
                        <a:pt x="551" y="467"/>
                      </a:lnTo>
                      <a:lnTo>
                        <a:pt x="567" y="473"/>
                      </a:lnTo>
                      <a:lnTo>
                        <a:pt x="584" y="483"/>
                      </a:lnTo>
                      <a:lnTo>
                        <a:pt x="599" y="490"/>
                      </a:lnTo>
                      <a:lnTo>
                        <a:pt x="618" y="498"/>
                      </a:lnTo>
                      <a:lnTo>
                        <a:pt x="635" y="505"/>
                      </a:lnTo>
                      <a:lnTo>
                        <a:pt x="652" y="513"/>
                      </a:lnTo>
                      <a:lnTo>
                        <a:pt x="669" y="521"/>
                      </a:lnTo>
                      <a:lnTo>
                        <a:pt x="686" y="528"/>
                      </a:lnTo>
                      <a:lnTo>
                        <a:pt x="704" y="536"/>
                      </a:lnTo>
                      <a:lnTo>
                        <a:pt x="721" y="541"/>
                      </a:lnTo>
                      <a:lnTo>
                        <a:pt x="738" y="549"/>
                      </a:lnTo>
                      <a:lnTo>
                        <a:pt x="757" y="557"/>
                      </a:lnTo>
                      <a:lnTo>
                        <a:pt x="774" y="564"/>
                      </a:lnTo>
                      <a:lnTo>
                        <a:pt x="791" y="570"/>
                      </a:lnTo>
                      <a:lnTo>
                        <a:pt x="808" y="578"/>
                      </a:lnTo>
                      <a:lnTo>
                        <a:pt x="827" y="585"/>
                      </a:lnTo>
                      <a:lnTo>
                        <a:pt x="842" y="591"/>
                      </a:lnTo>
                      <a:lnTo>
                        <a:pt x="861" y="598"/>
                      </a:lnTo>
                      <a:lnTo>
                        <a:pt x="878" y="606"/>
                      </a:lnTo>
                      <a:lnTo>
                        <a:pt x="896" y="612"/>
                      </a:lnTo>
                      <a:lnTo>
                        <a:pt x="913" y="619"/>
                      </a:lnTo>
                      <a:lnTo>
                        <a:pt x="932" y="625"/>
                      </a:lnTo>
                      <a:lnTo>
                        <a:pt x="949" y="631"/>
                      </a:lnTo>
                      <a:lnTo>
                        <a:pt x="966" y="638"/>
                      </a:lnTo>
                      <a:lnTo>
                        <a:pt x="983" y="644"/>
                      </a:lnTo>
                      <a:lnTo>
                        <a:pt x="1000" y="650"/>
                      </a:lnTo>
                      <a:lnTo>
                        <a:pt x="1017" y="655"/>
                      </a:lnTo>
                      <a:lnTo>
                        <a:pt x="1034" y="661"/>
                      </a:lnTo>
                      <a:lnTo>
                        <a:pt x="1050" y="667"/>
                      </a:lnTo>
                      <a:lnTo>
                        <a:pt x="1067" y="671"/>
                      </a:lnTo>
                      <a:lnTo>
                        <a:pt x="1084" y="676"/>
                      </a:lnTo>
                      <a:lnTo>
                        <a:pt x="1099" y="684"/>
                      </a:lnTo>
                      <a:lnTo>
                        <a:pt x="1116" y="688"/>
                      </a:lnTo>
                      <a:lnTo>
                        <a:pt x="1131" y="692"/>
                      </a:lnTo>
                      <a:lnTo>
                        <a:pt x="1149" y="697"/>
                      </a:lnTo>
                      <a:lnTo>
                        <a:pt x="1164" y="701"/>
                      </a:lnTo>
                      <a:lnTo>
                        <a:pt x="1179" y="705"/>
                      </a:lnTo>
                      <a:lnTo>
                        <a:pt x="1194" y="711"/>
                      </a:lnTo>
                      <a:lnTo>
                        <a:pt x="1209" y="714"/>
                      </a:lnTo>
                      <a:lnTo>
                        <a:pt x="1225" y="720"/>
                      </a:lnTo>
                      <a:lnTo>
                        <a:pt x="1238" y="722"/>
                      </a:lnTo>
                      <a:lnTo>
                        <a:pt x="1253" y="726"/>
                      </a:lnTo>
                      <a:lnTo>
                        <a:pt x="1266" y="730"/>
                      </a:lnTo>
                      <a:lnTo>
                        <a:pt x="1280" y="733"/>
                      </a:lnTo>
                      <a:lnTo>
                        <a:pt x="1293" y="735"/>
                      </a:lnTo>
                      <a:lnTo>
                        <a:pt x="1308" y="739"/>
                      </a:lnTo>
                      <a:lnTo>
                        <a:pt x="1322" y="743"/>
                      </a:lnTo>
                      <a:lnTo>
                        <a:pt x="1333" y="745"/>
                      </a:lnTo>
                      <a:lnTo>
                        <a:pt x="1346" y="747"/>
                      </a:lnTo>
                      <a:lnTo>
                        <a:pt x="1358" y="750"/>
                      </a:lnTo>
                      <a:lnTo>
                        <a:pt x="1369" y="752"/>
                      </a:lnTo>
                      <a:lnTo>
                        <a:pt x="1382" y="754"/>
                      </a:lnTo>
                      <a:lnTo>
                        <a:pt x="1394" y="756"/>
                      </a:lnTo>
                      <a:lnTo>
                        <a:pt x="1405" y="758"/>
                      </a:lnTo>
                      <a:lnTo>
                        <a:pt x="1417" y="760"/>
                      </a:lnTo>
                      <a:lnTo>
                        <a:pt x="1428" y="762"/>
                      </a:lnTo>
                      <a:lnTo>
                        <a:pt x="1438" y="764"/>
                      </a:lnTo>
                      <a:lnTo>
                        <a:pt x="1449" y="764"/>
                      </a:lnTo>
                      <a:lnTo>
                        <a:pt x="1457" y="766"/>
                      </a:lnTo>
                      <a:lnTo>
                        <a:pt x="1468" y="768"/>
                      </a:lnTo>
                      <a:lnTo>
                        <a:pt x="1477" y="768"/>
                      </a:lnTo>
                      <a:lnTo>
                        <a:pt x="1487" y="769"/>
                      </a:lnTo>
                      <a:lnTo>
                        <a:pt x="1496" y="769"/>
                      </a:lnTo>
                      <a:lnTo>
                        <a:pt x="1506" y="771"/>
                      </a:lnTo>
                      <a:lnTo>
                        <a:pt x="1515" y="771"/>
                      </a:lnTo>
                      <a:lnTo>
                        <a:pt x="1523" y="771"/>
                      </a:lnTo>
                      <a:lnTo>
                        <a:pt x="1531" y="773"/>
                      </a:lnTo>
                      <a:lnTo>
                        <a:pt x="1540" y="773"/>
                      </a:lnTo>
                      <a:lnTo>
                        <a:pt x="1548" y="773"/>
                      </a:lnTo>
                      <a:lnTo>
                        <a:pt x="1555" y="773"/>
                      </a:lnTo>
                      <a:lnTo>
                        <a:pt x="1563" y="773"/>
                      </a:lnTo>
                      <a:lnTo>
                        <a:pt x="1571" y="775"/>
                      </a:lnTo>
                      <a:lnTo>
                        <a:pt x="1576" y="773"/>
                      </a:lnTo>
                      <a:lnTo>
                        <a:pt x="1582" y="773"/>
                      </a:lnTo>
                      <a:lnTo>
                        <a:pt x="1590" y="773"/>
                      </a:lnTo>
                      <a:lnTo>
                        <a:pt x="1595" y="773"/>
                      </a:lnTo>
                      <a:lnTo>
                        <a:pt x="1601" y="773"/>
                      </a:lnTo>
                      <a:lnTo>
                        <a:pt x="1607" y="773"/>
                      </a:lnTo>
                      <a:lnTo>
                        <a:pt x="1612" y="773"/>
                      </a:lnTo>
                      <a:lnTo>
                        <a:pt x="1618" y="773"/>
                      </a:lnTo>
                      <a:lnTo>
                        <a:pt x="1624" y="773"/>
                      </a:lnTo>
                      <a:lnTo>
                        <a:pt x="1628" y="773"/>
                      </a:lnTo>
                      <a:lnTo>
                        <a:pt x="1633" y="773"/>
                      </a:lnTo>
                      <a:lnTo>
                        <a:pt x="1637" y="773"/>
                      </a:lnTo>
                      <a:lnTo>
                        <a:pt x="1641" y="771"/>
                      </a:lnTo>
                      <a:lnTo>
                        <a:pt x="1645" y="771"/>
                      </a:lnTo>
                      <a:lnTo>
                        <a:pt x="1649" y="771"/>
                      </a:lnTo>
                      <a:lnTo>
                        <a:pt x="1654" y="771"/>
                      </a:lnTo>
                      <a:lnTo>
                        <a:pt x="1660" y="769"/>
                      </a:lnTo>
                      <a:lnTo>
                        <a:pt x="1666" y="769"/>
                      </a:lnTo>
                      <a:lnTo>
                        <a:pt x="1670" y="768"/>
                      </a:lnTo>
                      <a:lnTo>
                        <a:pt x="1675" y="768"/>
                      </a:lnTo>
                      <a:lnTo>
                        <a:pt x="1679" y="768"/>
                      </a:lnTo>
                      <a:lnTo>
                        <a:pt x="1681" y="768"/>
                      </a:lnTo>
                      <a:lnTo>
                        <a:pt x="1803" y="768"/>
                      </a:lnTo>
                      <a:lnTo>
                        <a:pt x="1793" y="813"/>
                      </a:lnTo>
                      <a:lnTo>
                        <a:pt x="1791" y="813"/>
                      </a:lnTo>
                      <a:lnTo>
                        <a:pt x="1787" y="815"/>
                      </a:lnTo>
                      <a:lnTo>
                        <a:pt x="1782" y="815"/>
                      </a:lnTo>
                      <a:lnTo>
                        <a:pt x="1778" y="817"/>
                      </a:lnTo>
                      <a:lnTo>
                        <a:pt x="1772" y="817"/>
                      </a:lnTo>
                      <a:lnTo>
                        <a:pt x="1766" y="819"/>
                      </a:lnTo>
                      <a:lnTo>
                        <a:pt x="1763" y="819"/>
                      </a:lnTo>
                      <a:lnTo>
                        <a:pt x="1759" y="821"/>
                      </a:lnTo>
                      <a:lnTo>
                        <a:pt x="1753" y="821"/>
                      </a:lnTo>
                      <a:lnTo>
                        <a:pt x="1749" y="823"/>
                      </a:lnTo>
                      <a:lnTo>
                        <a:pt x="1746" y="823"/>
                      </a:lnTo>
                      <a:lnTo>
                        <a:pt x="1740" y="825"/>
                      </a:lnTo>
                      <a:lnTo>
                        <a:pt x="1736" y="825"/>
                      </a:lnTo>
                      <a:lnTo>
                        <a:pt x="1730" y="826"/>
                      </a:lnTo>
                      <a:lnTo>
                        <a:pt x="1725" y="826"/>
                      </a:lnTo>
                      <a:lnTo>
                        <a:pt x="1719" y="826"/>
                      </a:lnTo>
                      <a:lnTo>
                        <a:pt x="1713" y="826"/>
                      </a:lnTo>
                      <a:lnTo>
                        <a:pt x="1708" y="828"/>
                      </a:lnTo>
                      <a:lnTo>
                        <a:pt x="1702" y="830"/>
                      </a:lnTo>
                      <a:lnTo>
                        <a:pt x="1694" y="830"/>
                      </a:lnTo>
                      <a:lnTo>
                        <a:pt x="1689" y="832"/>
                      </a:lnTo>
                      <a:lnTo>
                        <a:pt x="1683" y="832"/>
                      </a:lnTo>
                      <a:lnTo>
                        <a:pt x="1675" y="832"/>
                      </a:lnTo>
                      <a:lnTo>
                        <a:pt x="1668" y="834"/>
                      </a:lnTo>
                      <a:lnTo>
                        <a:pt x="1660" y="834"/>
                      </a:lnTo>
                      <a:lnTo>
                        <a:pt x="1652" y="834"/>
                      </a:lnTo>
                      <a:lnTo>
                        <a:pt x="1645" y="834"/>
                      </a:lnTo>
                      <a:lnTo>
                        <a:pt x="1635" y="836"/>
                      </a:lnTo>
                      <a:lnTo>
                        <a:pt x="1628" y="836"/>
                      </a:lnTo>
                      <a:lnTo>
                        <a:pt x="1620" y="836"/>
                      </a:lnTo>
                      <a:lnTo>
                        <a:pt x="1611" y="836"/>
                      </a:lnTo>
                      <a:lnTo>
                        <a:pt x="1601" y="836"/>
                      </a:lnTo>
                      <a:lnTo>
                        <a:pt x="1592" y="836"/>
                      </a:lnTo>
                      <a:lnTo>
                        <a:pt x="1582" y="836"/>
                      </a:lnTo>
                      <a:lnTo>
                        <a:pt x="1573" y="836"/>
                      </a:lnTo>
                      <a:lnTo>
                        <a:pt x="1563" y="836"/>
                      </a:lnTo>
                      <a:lnTo>
                        <a:pt x="1554" y="836"/>
                      </a:lnTo>
                      <a:lnTo>
                        <a:pt x="1544" y="836"/>
                      </a:lnTo>
                      <a:lnTo>
                        <a:pt x="1533" y="834"/>
                      </a:lnTo>
                      <a:lnTo>
                        <a:pt x="1521" y="834"/>
                      </a:lnTo>
                      <a:lnTo>
                        <a:pt x="1510" y="832"/>
                      </a:lnTo>
                      <a:lnTo>
                        <a:pt x="1498" y="832"/>
                      </a:lnTo>
                      <a:lnTo>
                        <a:pt x="1487" y="830"/>
                      </a:lnTo>
                      <a:lnTo>
                        <a:pt x="1476" y="830"/>
                      </a:lnTo>
                      <a:lnTo>
                        <a:pt x="1464" y="828"/>
                      </a:lnTo>
                      <a:lnTo>
                        <a:pt x="1451" y="826"/>
                      </a:lnTo>
                      <a:lnTo>
                        <a:pt x="1439" y="826"/>
                      </a:lnTo>
                      <a:lnTo>
                        <a:pt x="1426" y="825"/>
                      </a:lnTo>
                      <a:lnTo>
                        <a:pt x="1413" y="823"/>
                      </a:lnTo>
                      <a:lnTo>
                        <a:pt x="1401" y="821"/>
                      </a:lnTo>
                      <a:lnTo>
                        <a:pt x="1388" y="819"/>
                      </a:lnTo>
                      <a:lnTo>
                        <a:pt x="1375" y="817"/>
                      </a:lnTo>
                      <a:lnTo>
                        <a:pt x="1360" y="815"/>
                      </a:lnTo>
                      <a:lnTo>
                        <a:pt x="1348" y="813"/>
                      </a:lnTo>
                      <a:lnTo>
                        <a:pt x="1333" y="809"/>
                      </a:lnTo>
                      <a:lnTo>
                        <a:pt x="1318" y="806"/>
                      </a:lnTo>
                      <a:lnTo>
                        <a:pt x="1304" y="804"/>
                      </a:lnTo>
                      <a:lnTo>
                        <a:pt x="1289" y="802"/>
                      </a:lnTo>
                      <a:lnTo>
                        <a:pt x="1274" y="798"/>
                      </a:lnTo>
                      <a:lnTo>
                        <a:pt x="1259" y="794"/>
                      </a:lnTo>
                      <a:lnTo>
                        <a:pt x="1242" y="790"/>
                      </a:lnTo>
                      <a:lnTo>
                        <a:pt x="1228" y="787"/>
                      </a:lnTo>
                      <a:lnTo>
                        <a:pt x="1211" y="783"/>
                      </a:lnTo>
                      <a:lnTo>
                        <a:pt x="1198" y="779"/>
                      </a:lnTo>
                      <a:lnTo>
                        <a:pt x="1181" y="775"/>
                      </a:lnTo>
                      <a:lnTo>
                        <a:pt x="1166" y="771"/>
                      </a:lnTo>
                      <a:lnTo>
                        <a:pt x="1149" y="768"/>
                      </a:lnTo>
                      <a:lnTo>
                        <a:pt x="1133" y="764"/>
                      </a:lnTo>
                      <a:lnTo>
                        <a:pt x="1116" y="758"/>
                      </a:lnTo>
                      <a:lnTo>
                        <a:pt x="1099" y="754"/>
                      </a:lnTo>
                      <a:lnTo>
                        <a:pt x="1084" y="749"/>
                      </a:lnTo>
                      <a:lnTo>
                        <a:pt x="1067" y="745"/>
                      </a:lnTo>
                      <a:lnTo>
                        <a:pt x="1050" y="739"/>
                      </a:lnTo>
                      <a:lnTo>
                        <a:pt x="1033" y="735"/>
                      </a:lnTo>
                      <a:lnTo>
                        <a:pt x="1015" y="730"/>
                      </a:lnTo>
                      <a:lnTo>
                        <a:pt x="998" y="724"/>
                      </a:lnTo>
                      <a:lnTo>
                        <a:pt x="981" y="718"/>
                      </a:lnTo>
                      <a:lnTo>
                        <a:pt x="966" y="712"/>
                      </a:lnTo>
                      <a:lnTo>
                        <a:pt x="949" y="707"/>
                      </a:lnTo>
                      <a:lnTo>
                        <a:pt x="932" y="701"/>
                      </a:lnTo>
                      <a:lnTo>
                        <a:pt x="915" y="695"/>
                      </a:lnTo>
                      <a:lnTo>
                        <a:pt x="898" y="690"/>
                      </a:lnTo>
                      <a:lnTo>
                        <a:pt x="880" y="684"/>
                      </a:lnTo>
                      <a:lnTo>
                        <a:pt x="863" y="678"/>
                      </a:lnTo>
                      <a:lnTo>
                        <a:pt x="846" y="671"/>
                      </a:lnTo>
                      <a:lnTo>
                        <a:pt x="831" y="667"/>
                      </a:lnTo>
                      <a:lnTo>
                        <a:pt x="812" y="659"/>
                      </a:lnTo>
                      <a:lnTo>
                        <a:pt x="795" y="654"/>
                      </a:lnTo>
                      <a:lnTo>
                        <a:pt x="778" y="646"/>
                      </a:lnTo>
                      <a:lnTo>
                        <a:pt x="761" y="640"/>
                      </a:lnTo>
                      <a:lnTo>
                        <a:pt x="743" y="635"/>
                      </a:lnTo>
                      <a:lnTo>
                        <a:pt x="726" y="627"/>
                      </a:lnTo>
                      <a:lnTo>
                        <a:pt x="711" y="619"/>
                      </a:lnTo>
                      <a:lnTo>
                        <a:pt x="696" y="614"/>
                      </a:lnTo>
                      <a:lnTo>
                        <a:pt x="679" y="606"/>
                      </a:lnTo>
                      <a:lnTo>
                        <a:pt x="662" y="598"/>
                      </a:lnTo>
                      <a:lnTo>
                        <a:pt x="647" y="591"/>
                      </a:lnTo>
                      <a:lnTo>
                        <a:pt x="629" y="585"/>
                      </a:lnTo>
                      <a:lnTo>
                        <a:pt x="614" y="578"/>
                      </a:lnTo>
                      <a:lnTo>
                        <a:pt x="599" y="570"/>
                      </a:lnTo>
                      <a:lnTo>
                        <a:pt x="582" y="564"/>
                      </a:lnTo>
                      <a:lnTo>
                        <a:pt x="567" y="557"/>
                      </a:lnTo>
                      <a:lnTo>
                        <a:pt x="551" y="549"/>
                      </a:lnTo>
                      <a:lnTo>
                        <a:pt x="534" y="541"/>
                      </a:lnTo>
                      <a:lnTo>
                        <a:pt x="519" y="534"/>
                      </a:lnTo>
                      <a:lnTo>
                        <a:pt x="506" y="528"/>
                      </a:lnTo>
                      <a:lnTo>
                        <a:pt x="491" y="521"/>
                      </a:lnTo>
                      <a:lnTo>
                        <a:pt x="475" y="511"/>
                      </a:lnTo>
                      <a:lnTo>
                        <a:pt x="462" y="503"/>
                      </a:lnTo>
                      <a:lnTo>
                        <a:pt x="449" y="498"/>
                      </a:lnTo>
                      <a:lnTo>
                        <a:pt x="434" y="488"/>
                      </a:lnTo>
                      <a:lnTo>
                        <a:pt x="420" y="483"/>
                      </a:lnTo>
                      <a:lnTo>
                        <a:pt x="407" y="473"/>
                      </a:lnTo>
                      <a:lnTo>
                        <a:pt x="394" y="465"/>
                      </a:lnTo>
                      <a:lnTo>
                        <a:pt x="380" y="458"/>
                      </a:lnTo>
                      <a:lnTo>
                        <a:pt x="367" y="450"/>
                      </a:lnTo>
                      <a:lnTo>
                        <a:pt x="356" y="443"/>
                      </a:lnTo>
                      <a:lnTo>
                        <a:pt x="344" y="435"/>
                      </a:lnTo>
                      <a:lnTo>
                        <a:pt x="331" y="427"/>
                      </a:lnTo>
                      <a:lnTo>
                        <a:pt x="319" y="420"/>
                      </a:lnTo>
                      <a:lnTo>
                        <a:pt x="308" y="412"/>
                      </a:lnTo>
                      <a:lnTo>
                        <a:pt x="297" y="405"/>
                      </a:lnTo>
                      <a:lnTo>
                        <a:pt x="285" y="397"/>
                      </a:lnTo>
                      <a:lnTo>
                        <a:pt x="274" y="389"/>
                      </a:lnTo>
                      <a:lnTo>
                        <a:pt x="262" y="380"/>
                      </a:lnTo>
                      <a:lnTo>
                        <a:pt x="253" y="372"/>
                      </a:lnTo>
                      <a:lnTo>
                        <a:pt x="243" y="365"/>
                      </a:lnTo>
                      <a:lnTo>
                        <a:pt x="234" y="357"/>
                      </a:lnTo>
                      <a:lnTo>
                        <a:pt x="224" y="350"/>
                      </a:lnTo>
                      <a:lnTo>
                        <a:pt x="217" y="342"/>
                      </a:lnTo>
                      <a:lnTo>
                        <a:pt x="207" y="334"/>
                      </a:lnTo>
                      <a:lnTo>
                        <a:pt x="198" y="327"/>
                      </a:lnTo>
                      <a:lnTo>
                        <a:pt x="190" y="319"/>
                      </a:lnTo>
                      <a:lnTo>
                        <a:pt x="183" y="313"/>
                      </a:lnTo>
                      <a:lnTo>
                        <a:pt x="173" y="304"/>
                      </a:lnTo>
                      <a:lnTo>
                        <a:pt x="165" y="296"/>
                      </a:lnTo>
                      <a:lnTo>
                        <a:pt x="158" y="291"/>
                      </a:lnTo>
                      <a:lnTo>
                        <a:pt x="150" y="283"/>
                      </a:lnTo>
                      <a:lnTo>
                        <a:pt x="145" y="275"/>
                      </a:lnTo>
                      <a:lnTo>
                        <a:pt x="137" y="270"/>
                      </a:lnTo>
                      <a:lnTo>
                        <a:pt x="129" y="262"/>
                      </a:lnTo>
                      <a:lnTo>
                        <a:pt x="124" y="256"/>
                      </a:lnTo>
                      <a:lnTo>
                        <a:pt x="118" y="249"/>
                      </a:lnTo>
                      <a:lnTo>
                        <a:pt x="112" y="241"/>
                      </a:lnTo>
                      <a:lnTo>
                        <a:pt x="106" y="236"/>
                      </a:lnTo>
                      <a:lnTo>
                        <a:pt x="101" y="228"/>
                      </a:lnTo>
                      <a:lnTo>
                        <a:pt x="95" y="222"/>
                      </a:lnTo>
                      <a:lnTo>
                        <a:pt x="91" y="217"/>
                      </a:lnTo>
                      <a:lnTo>
                        <a:pt x="86" y="211"/>
                      </a:lnTo>
                      <a:lnTo>
                        <a:pt x="82" y="205"/>
                      </a:lnTo>
                      <a:lnTo>
                        <a:pt x="78" y="198"/>
                      </a:lnTo>
                      <a:lnTo>
                        <a:pt x="72" y="192"/>
                      </a:lnTo>
                      <a:lnTo>
                        <a:pt x="68" y="186"/>
                      </a:lnTo>
                      <a:lnTo>
                        <a:pt x="65" y="182"/>
                      </a:lnTo>
                      <a:lnTo>
                        <a:pt x="59" y="175"/>
                      </a:lnTo>
                      <a:lnTo>
                        <a:pt x="57" y="171"/>
                      </a:lnTo>
                      <a:lnTo>
                        <a:pt x="53" y="165"/>
                      </a:lnTo>
                      <a:lnTo>
                        <a:pt x="49" y="161"/>
                      </a:lnTo>
                      <a:lnTo>
                        <a:pt x="46" y="156"/>
                      </a:lnTo>
                      <a:lnTo>
                        <a:pt x="44" y="152"/>
                      </a:lnTo>
                      <a:lnTo>
                        <a:pt x="40" y="146"/>
                      </a:lnTo>
                      <a:lnTo>
                        <a:pt x="38" y="142"/>
                      </a:lnTo>
                      <a:lnTo>
                        <a:pt x="32" y="135"/>
                      </a:lnTo>
                      <a:lnTo>
                        <a:pt x="30" y="127"/>
                      </a:lnTo>
                      <a:lnTo>
                        <a:pt x="25" y="122"/>
                      </a:lnTo>
                      <a:lnTo>
                        <a:pt x="23" y="116"/>
                      </a:lnTo>
                      <a:lnTo>
                        <a:pt x="19" y="110"/>
                      </a:lnTo>
                      <a:lnTo>
                        <a:pt x="19" y="106"/>
                      </a:lnTo>
                      <a:lnTo>
                        <a:pt x="15" y="101"/>
                      </a:lnTo>
                      <a:lnTo>
                        <a:pt x="15" y="99"/>
                      </a:lnTo>
                      <a:lnTo>
                        <a:pt x="0" y="0"/>
                      </a:lnTo>
                      <a:lnTo>
                        <a:pt x="25" y="27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Freeform 251"/>
                <p:cNvSpPr>
                  <a:spLocks/>
                </p:cNvSpPr>
                <p:nvPr/>
              </p:nvSpPr>
              <p:spPr bwMode="auto">
                <a:xfrm>
                  <a:off x="2339" y="2343"/>
                  <a:ext cx="60" cy="126"/>
                </a:xfrm>
                <a:custGeom>
                  <a:avLst/>
                  <a:gdLst/>
                  <a:ahLst/>
                  <a:cxnLst>
                    <a:cxn ang="0">
                      <a:pos x="2" y="173"/>
                    </a:cxn>
                    <a:cxn ang="0">
                      <a:pos x="9" y="171"/>
                    </a:cxn>
                    <a:cxn ang="0">
                      <a:pos x="21" y="159"/>
                    </a:cxn>
                    <a:cxn ang="0">
                      <a:pos x="28" y="152"/>
                    </a:cxn>
                    <a:cxn ang="0">
                      <a:pos x="40" y="138"/>
                    </a:cxn>
                    <a:cxn ang="0">
                      <a:pos x="44" y="129"/>
                    </a:cxn>
                    <a:cxn ang="0">
                      <a:pos x="51" y="117"/>
                    </a:cxn>
                    <a:cxn ang="0">
                      <a:pos x="55" y="108"/>
                    </a:cxn>
                    <a:cxn ang="0">
                      <a:pos x="63" y="97"/>
                    </a:cxn>
                    <a:cxn ang="0">
                      <a:pos x="68" y="85"/>
                    </a:cxn>
                    <a:cxn ang="0">
                      <a:pos x="74" y="76"/>
                    </a:cxn>
                    <a:cxn ang="0">
                      <a:pos x="80" y="62"/>
                    </a:cxn>
                    <a:cxn ang="0">
                      <a:pos x="86" y="53"/>
                    </a:cxn>
                    <a:cxn ang="0">
                      <a:pos x="91" y="41"/>
                    </a:cxn>
                    <a:cxn ang="0">
                      <a:pos x="97" y="30"/>
                    </a:cxn>
                    <a:cxn ang="0">
                      <a:pos x="101" y="21"/>
                    </a:cxn>
                    <a:cxn ang="0">
                      <a:pos x="105" y="15"/>
                    </a:cxn>
                    <a:cxn ang="0">
                      <a:pos x="110" y="3"/>
                    </a:cxn>
                    <a:cxn ang="0">
                      <a:pos x="112" y="0"/>
                    </a:cxn>
                    <a:cxn ang="0">
                      <a:pos x="116" y="7"/>
                    </a:cxn>
                    <a:cxn ang="0">
                      <a:pos x="118" y="17"/>
                    </a:cxn>
                    <a:cxn ang="0">
                      <a:pos x="120" y="32"/>
                    </a:cxn>
                    <a:cxn ang="0">
                      <a:pos x="122" y="38"/>
                    </a:cxn>
                    <a:cxn ang="0">
                      <a:pos x="122" y="47"/>
                    </a:cxn>
                    <a:cxn ang="0">
                      <a:pos x="122" y="57"/>
                    </a:cxn>
                    <a:cxn ang="0">
                      <a:pos x="124" y="68"/>
                    </a:cxn>
                    <a:cxn ang="0">
                      <a:pos x="122" y="78"/>
                    </a:cxn>
                    <a:cxn ang="0">
                      <a:pos x="122" y="87"/>
                    </a:cxn>
                    <a:cxn ang="0">
                      <a:pos x="120" y="98"/>
                    </a:cxn>
                    <a:cxn ang="0">
                      <a:pos x="118" y="112"/>
                    </a:cxn>
                    <a:cxn ang="0">
                      <a:pos x="114" y="123"/>
                    </a:cxn>
                    <a:cxn ang="0">
                      <a:pos x="110" y="135"/>
                    </a:cxn>
                    <a:cxn ang="0">
                      <a:pos x="106" y="148"/>
                    </a:cxn>
                    <a:cxn ang="0">
                      <a:pos x="101" y="159"/>
                    </a:cxn>
                    <a:cxn ang="0">
                      <a:pos x="95" y="171"/>
                    </a:cxn>
                    <a:cxn ang="0">
                      <a:pos x="89" y="182"/>
                    </a:cxn>
                    <a:cxn ang="0">
                      <a:pos x="86" y="193"/>
                    </a:cxn>
                    <a:cxn ang="0">
                      <a:pos x="80" y="205"/>
                    </a:cxn>
                    <a:cxn ang="0">
                      <a:pos x="74" y="212"/>
                    </a:cxn>
                    <a:cxn ang="0">
                      <a:pos x="68" y="222"/>
                    </a:cxn>
                    <a:cxn ang="0">
                      <a:pos x="65" y="230"/>
                    </a:cxn>
                    <a:cxn ang="0">
                      <a:pos x="61" y="237"/>
                    </a:cxn>
                    <a:cxn ang="0">
                      <a:pos x="55" y="247"/>
                    </a:cxn>
                    <a:cxn ang="0">
                      <a:pos x="53" y="250"/>
                    </a:cxn>
                    <a:cxn ang="0">
                      <a:pos x="0" y="173"/>
                    </a:cxn>
                  </a:cxnLst>
                  <a:rect l="0" t="0" r="r" b="b"/>
                  <a:pathLst>
                    <a:path w="124" h="250">
                      <a:moveTo>
                        <a:pt x="0" y="173"/>
                      </a:moveTo>
                      <a:lnTo>
                        <a:pt x="2" y="173"/>
                      </a:lnTo>
                      <a:lnTo>
                        <a:pt x="4" y="171"/>
                      </a:lnTo>
                      <a:lnTo>
                        <a:pt x="9" y="171"/>
                      </a:lnTo>
                      <a:lnTo>
                        <a:pt x="13" y="167"/>
                      </a:lnTo>
                      <a:lnTo>
                        <a:pt x="21" y="159"/>
                      </a:lnTo>
                      <a:lnTo>
                        <a:pt x="25" y="155"/>
                      </a:lnTo>
                      <a:lnTo>
                        <a:pt x="28" y="152"/>
                      </a:lnTo>
                      <a:lnTo>
                        <a:pt x="34" y="144"/>
                      </a:lnTo>
                      <a:lnTo>
                        <a:pt x="40" y="138"/>
                      </a:lnTo>
                      <a:lnTo>
                        <a:pt x="42" y="133"/>
                      </a:lnTo>
                      <a:lnTo>
                        <a:pt x="44" y="129"/>
                      </a:lnTo>
                      <a:lnTo>
                        <a:pt x="47" y="123"/>
                      </a:lnTo>
                      <a:lnTo>
                        <a:pt x="51" y="117"/>
                      </a:lnTo>
                      <a:lnTo>
                        <a:pt x="53" y="114"/>
                      </a:lnTo>
                      <a:lnTo>
                        <a:pt x="55" y="108"/>
                      </a:lnTo>
                      <a:lnTo>
                        <a:pt x="59" y="102"/>
                      </a:lnTo>
                      <a:lnTo>
                        <a:pt x="63" y="97"/>
                      </a:lnTo>
                      <a:lnTo>
                        <a:pt x="65" y="91"/>
                      </a:lnTo>
                      <a:lnTo>
                        <a:pt x="68" y="85"/>
                      </a:lnTo>
                      <a:lnTo>
                        <a:pt x="70" y="79"/>
                      </a:lnTo>
                      <a:lnTo>
                        <a:pt x="74" y="76"/>
                      </a:lnTo>
                      <a:lnTo>
                        <a:pt x="76" y="68"/>
                      </a:lnTo>
                      <a:lnTo>
                        <a:pt x="80" y="62"/>
                      </a:lnTo>
                      <a:lnTo>
                        <a:pt x="82" y="57"/>
                      </a:lnTo>
                      <a:lnTo>
                        <a:pt x="86" y="53"/>
                      </a:lnTo>
                      <a:lnTo>
                        <a:pt x="89" y="45"/>
                      </a:lnTo>
                      <a:lnTo>
                        <a:pt x="91" y="41"/>
                      </a:lnTo>
                      <a:lnTo>
                        <a:pt x="93" y="36"/>
                      </a:lnTo>
                      <a:lnTo>
                        <a:pt x="97" y="30"/>
                      </a:lnTo>
                      <a:lnTo>
                        <a:pt x="99" y="26"/>
                      </a:lnTo>
                      <a:lnTo>
                        <a:pt x="101" y="21"/>
                      </a:lnTo>
                      <a:lnTo>
                        <a:pt x="103" y="17"/>
                      </a:lnTo>
                      <a:lnTo>
                        <a:pt x="105" y="15"/>
                      </a:lnTo>
                      <a:lnTo>
                        <a:pt x="106" y="7"/>
                      </a:lnTo>
                      <a:lnTo>
                        <a:pt x="110" y="3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6" y="7"/>
                      </a:lnTo>
                      <a:lnTo>
                        <a:pt x="116" y="11"/>
                      </a:lnTo>
                      <a:lnTo>
                        <a:pt x="118" y="17"/>
                      </a:lnTo>
                      <a:lnTo>
                        <a:pt x="120" y="24"/>
                      </a:lnTo>
                      <a:lnTo>
                        <a:pt x="120" y="32"/>
                      </a:lnTo>
                      <a:lnTo>
                        <a:pt x="120" y="34"/>
                      </a:lnTo>
                      <a:lnTo>
                        <a:pt x="122" y="38"/>
                      </a:lnTo>
                      <a:lnTo>
                        <a:pt x="122" y="43"/>
                      </a:lnTo>
                      <a:lnTo>
                        <a:pt x="122" y="47"/>
                      </a:lnTo>
                      <a:lnTo>
                        <a:pt x="122" y="51"/>
                      </a:lnTo>
                      <a:lnTo>
                        <a:pt x="122" y="57"/>
                      </a:lnTo>
                      <a:lnTo>
                        <a:pt x="122" y="62"/>
                      </a:lnTo>
                      <a:lnTo>
                        <a:pt x="124" y="68"/>
                      </a:lnTo>
                      <a:lnTo>
                        <a:pt x="122" y="72"/>
                      </a:lnTo>
                      <a:lnTo>
                        <a:pt x="122" y="78"/>
                      </a:lnTo>
                      <a:lnTo>
                        <a:pt x="122" y="81"/>
                      </a:lnTo>
                      <a:lnTo>
                        <a:pt x="122" y="87"/>
                      </a:lnTo>
                      <a:lnTo>
                        <a:pt x="120" y="93"/>
                      </a:lnTo>
                      <a:lnTo>
                        <a:pt x="120" y="98"/>
                      </a:lnTo>
                      <a:lnTo>
                        <a:pt x="120" y="104"/>
                      </a:lnTo>
                      <a:lnTo>
                        <a:pt x="118" y="112"/>
                      </a:lnTo>
                      <a:lnTo>
                        <a:pt x="116" y="117"/>
                      </a:lnTo>
                      <a:lnTo>
                        <a:pt x="114" y="123"/>
                      </a:lnTo>
                      <a:lnTo>
                        <a:pt x="112" y="129"/>
                      </a:lnTo>
                      <a:lnTo>
                        <a:pt x="110" y="135"/>
                      </a:lnTo>
                      <a:lnTo>
                        <a:pt x="108" y="140"/>
                      </a:lnTo>
                      <a:lnTo>
                        <a:pt x="106" y="148"/>
                      </a:lnTo>
                      <a:lnTo>
                        <a:pt x="103" y="154"/>
                      </a:lnTo>
                      <a:lnTo>
                        <a:pt x="101" y="159"/>
                      </a:lnTo>
                      <a:lnTo>
                        <a:pt x="99" y="165"/>
                      </a:lnTo>
                      <a:lnTo>
                        <a:pt x="95" y="171"/>
                      </a:lnTo>
                      <a:lnTo>
                        <a:pt x="93" y="176"/>
                      </a:lnTo>
                      <a:lnTo>
                        <a:pt x="89" y="182"/>
                      </a:lnTo>
                      <a:lnTo>
                        <a:pt x="87" y="188"/>
                      </a:lnTo>
                      <a:lnTo>
                        <a:pt x="86" y="193"/>
                      </a:lnTo>
                      <a:lnTo>
                        <a:pt x="82" y="199"/>
                      </a:lnTo>
                      <a:lnTo>
                        <a:pt x="80" y="205"/>
                      </a:lnTo>
                      <a:lnTo>
                        <a:pt x="78" y="209"/>
                      </a:lnTo>
                      <a:lnTo>
                        <a:pt x="74" y="212"/>
                      </a:lnTo>
                      <a:lnTo>
                        <a:pt x="72" y="218"/>
                      </a:lnTo>
                      <a:lnTo>
                        <a:pt x="68" y="222"/>
                      </a:lnTo>
                      <a:lnTo>
                        <a:pt x="66" y="226"/>
                      </a:lnTo>
                      <a:lnTo>
                        <a:pt x="65" y="230"/>
                      </a:lnTo>
                      <a:lnTo>
                        <a:pt x="63" y="233"/>
                      </a:lnTo>
                      <a:lnTo>
                        <a:pt x="61" y="237"/>
                      </a:lnTo>
                      <a:lnTo>
                        <a:pt x="57" y="243"/>
                      </a:lnTo>
                      <a:lnTo>
                        <a:pt x="55" y="247"/>
                      </a:lnTo>
                      <a:lnTo>
                        <a:pt x="53" y="249"/>
                      </a:lnTo>
                      <a:lnTo>
                        <a:pt x="53" y="250"/>
                      </a:lnTo>
                      <a:lnTo>
                        <a:pt x="0" y="17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Freeform 252"/>
                <p:cNvSpPr>
                  <a:spLocks/>
                </p:cNvSpPr>
                <p:nvPr/>
              </p:nvSpPr>
              <p:spPr bwMode="auto">
                <a:xfrm>
                  <a:off x="2407" y="2323"/>
                  <a:ext cx="467" cy="172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36" y="2"/>
                    </a:cxn>
                    <a:cxn ang="0">
                      <a:pos x="55" y="2"/>
                    </a:cxn>
                    <a:cxn ang="0">
                      <a:pos x="78" y="5"/>
                    </a:cxn>
                    <a:cxn ang="0">
                      <a:pos x="105" y="7"/>
                    </a:cxn>
                    <a:cxn ang="0">
                      <a:pos x="133" y="11"/>
                    </a:cxn>
                    <a:cxn ang="0">
                      <a:pos x="164" y="17"/>
                    </a:cxn>
                    <a:cxn ang="0">
                      <a:pos x="198" y="23"/>
                    </a:cxn>
                    <a:cxn ang="0">
                      <a:pos x="234" y="30"/>
                    </a:cxn>
                    <a:cxn ang="0">
                      <a:pos x="274" y="40"/>
                    </a:cxn>
                    <a:cxn ang="0">
                      <a:pos x="312" y="49"/>
                    </a:cxn>
                    <a:cxn ang="0">
                      <a:pos x="354" y="61"/>
                    </a:cxn>
                    <a:cxn ang="0">
                      <a:pos x="397" y="74"/>
                    </a:cxn>
                    <a:cxn ang="0">
                      <a:pos x="441" y="89"/>
                    </a:cxn>
                    <a:cxn ang="0">
                      <a:pos x="485" y="104"/>
                    </a:cxn>
                    <a:cxn ang="0">
                      <a:pos x="529" y="121"/>
                    </a:cxn>
                    <a:cxn ang="0">
                      <a:pos x="572" y="140"/>
                    </a:cxn>
                    <a:cxn ang="0">
                      <a:pos x="618" y="159"/>
                    </a:cxn>
                    <a:cxn ang="0">
                      <a:pos x="660" y="178"/>
                    </a:cxn>
                    <a:cxn ang="0">
                      <a:pos x="702" y="197"/>
                    </a:cxn>
                    <a:cxn ang="0">
                      <a:pos x="742" y="216"/>
                    </a:cxn>
                    <a:cxn ang="0">
                      <a:pos x="778" y="235"/>
                    </a:cxn>
                    <a:cxn ang="0">
                      <a:pos x="812" y="251"/>
                    </a:cxn>
                    <a:cxn ang="0">
                      <a:pos x="844" y="268"/>
                    </a:cxn>
                    <a:cxn ang="0">
                      <a:pos x="871" y="281"/>
                    </a:cxn>
                    <a:cxn ang="0">
                      <a:pos x="894" y="294"/>
                    </a:cxn>
                    <a:cxn ang="0">
                      <a:pos x="917" y="306"/>
                    </a:cxn>
                    <a:cxn ang="0">
                      <a:pos x="934" y="317"/>
                    </a:cxn>
                    <a:cxn ang="0">
                      <a:pos x="820" y="342"/>
                    </a:cxn>
                    <a:cxn ang="0">
                      <a:pos x="799" y="330"/>
                    </a:cxn>
                    <a:cxn ang="0">
                      <a:pos x="782" y="321"/>
                    </a:cxn>
                    <a:cxn ang="0">
                      <a:pos x="763" y="309"/>
                    </a:cxn>
                    <a:cxn ang="0">
                      <a:pos x="738" y="294"/>
                    </a:cxn>
                    <a:cxn ang="0">
                      <a:pos x="709" y="279"/>
                    </a:cxn>
                    <a:cxn ang="0">
                      <a:pos x="681" y="264"/>
                    </a:cxn>
                    <a:cxn ang="0">
                      <a:pos x="648" y="247"/>
                    </a:cxn>
                    <a:cxn ang="0">
                      <a:pos x="614" y="230"/>
                    </a:cxn>
                    <a:cxn ang="0">
                      <a:pos x="576" y="211"/>
                    </a:cxn>
                    <a:cxn ang="0">
                      <a:pos x="540" y="194"/>
                    </a:cxn>
                    <a:cxn ang="0">
                      <a:pos x="502" y="175"/>
                    </a:cxn>
                    <a:cxn ang="0">
                      <a:pos x="464" y="157"/>
                    </a:cxn>
                    <a:cxn ang="0">
                      <a:pos x="424" y="140"/>
                    </a:cxn>
                    <a:cxn ang="0">
                      <a:pos x="386" y="123"/>
                    </a:cxn>
                    <a:cxn ang="0">
                      <a:pos x="348" y="108"/>
                    </a:cxn>
                    <a:cxn ang="0">
                      <a:pos x="310" y="95"/>
                    </a:cxn>
                    <a:cxn ang="0">
                      <a:pos x="274" y="81"/>
                    </a:cxn>
                    <a:cxn ang="0">
                      <a:pos x="240" y="70"/>
                    </a:cxn>
                    <a:cxn ang="0">
                      <a:pos x="205" y="59"/>
                    </a:cxn>
                    <a:cxn ang="0">
                      <a:pos x="173" y="47"/>
                    </a:cxn>
                    <a:cxn ang="0">
                      <a:pos x="145" y="38"/>
                    </a:cxn>
                    <a:cxn ang="0">
                      <a:pos x="116" y="30"/>
                    </a:cxn>
                    <a:cxn ang="0">
                      <a:pos x="89" y="23"/>
                    </a:cxn>
                    <a:cxn ang="0">
                      <a:pos x="67" y="15"/>
                    </a:cxn>
                    <a:cxn ang="0">
                      <a:pos x="46" y="9"/>
                    </a:cxn>
                    <a:cxn ang="0">
                      <a:pos x="30" y="5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936" h="3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2" y="2"/>
                      </a:lnTo>
                      <a:lnTo>
                        <a:pt x="36" y="2"/>
                      </a:lnTo>
                      <a:lnTo>
                        <a:pt x="42" y="2"/>
                      </a:lnTo>
                      <a:lnTo>
                        <a:pt x="46" y="2"/>
                      </a:lnTo>
                      <a:lnTo>
                        <a:pt x="49" y="2"/>
                      </a:lnTo>
                      <a:lnTo>
                        <a:pt x="55" y="2"/>
                      </a:lnTo>
                      <a:lnTo>
                        <a:pt x="61" y="4"/>
                      </a:lnTo>
                      <a:lnTo>
                        <a:pt x="67" y="4"/>
                      </a:lnTo>
                      <a:lnTo>
                        <a:pt x="72" y="5"/>
                      </a:lnTo>
                      <a:lnTo>
                        <a:pt x="78" y="5"/>
                      </a:lnTo>
                      <a:lnTo>
                        <a:pt x="84" y="5"/>
                      </a:lnTo>
                      <a:lnTo>
                        <a:pt x="91" y="5"/>
                      </a:lnTo>
                      <a:lnTo>
                        <a:pt x="99" y="7"/>
                      </a:lnTo>
                      <a:lnTo>
                        <a:pt x="105" y="7"/>
                      </a:lnTo>
                      <a:lnTo>
                        <a:pt x="112" y="9"/>
                      </a:lnTo>
                      <a:lnTo>
                        <a:pt x="120" y="9"/>
                      </a:lnTo>
                      <a:lnTo>
                        <a:pt x="127" y="11"/>
                      </a:lnTo>
                      <a:lnTo>
                        <a:pt x="133" y="11"/>
                      </a:lnTo>
                      <a:lnTo>
                        <a:pt x="141" y="13"/>
                      </a:lnTo>
                      <a:lnTo>
                        <a:pt x="148" y="13"/>
                      </a:lnTo>
                      <a:lnTo>
                        <a:pt x="158" y="15"/>
                      </a:lnTo>
                      <a:lnTo>
                        <a:pt x="164" y="17"/>
                      </a:lnTo>
                      <a:lnTo>
                        <a:pt x="173" y="19"/>
                      </a:lnTo>
                      <a:lnTo>
                        <a:pt x="181" y="19"/>
                      </a:lnTo>
                      <a:lnTo>
                        <a:pt x="190" y="23"/>
                      </a:lnTo>
                      <a:lnTo>
                        <a:pt x="198" y="23"/>
                      </a:lnTo>
                      <a:lnTo>
                        <a:pt x="207" y="24"/>
                      </a:lnTo>
                      <a:lnTo>
                        <a:pt x="217" y="26"/>
                      </a:lnTo>
                      <a:lnTo>
                        <a:pt x="224" y="28"/>
                      </a:lnTo>
                      <a:lnTo>
                        <a:pt x="234" y="30"/>
                      </a:lnTo>
                      <a:lnTo>
                        <a:pt x="243" y="32"/>
                      </a:lnTo>
                      <a:lnTo>
                        <a:pt x="255" y="36"/>
                      </a:lnTo>
                      <a:lnTo>
                        <a:pt x="264" y="38"/>
                      </a:lnTo>
                      <a:lnTo>
                        <a:pt x="274" y="40"/>
                      </a:lnTo>
                      <a:lnTo>
                        <a:pt x="283" y="42"/>
                      </a:lnTo>
                      <a:lnTo>
                        <a:pt x="291" y="43"/>
                      </a:lnTo>
                      <a:lnTo>
                        <a:pt x="302" y="47"/>
                      </a:lnTo>
                      <a:lnTo>
                        <a:pt x="312" y="49"/>
                      </a:lnTo>
                      <a:lnTo>
                        <a:pt x="323" y="53"/>
                      </a:lnTo>
                      <a:lnTo>
                        <a:pt x="333" y="55"/>
                      </a:lnTo>
                      <a:lnTo>
                        <a:pt x="344" y="59"/>
                      </a:lnTo>
                      <a:lnTo>
                        <a:pt x="354" y="61"/>
                      </a:lnTo>
                      <a:lnTo>
                        <a:pt x="365" y="64"/>
                      </a:lnTo>
                      <a:lnTo>
                        <a:pt x="375" y="66"/>
                      </a:lnTo>
                      <a:lnTo>
                        <a:pt x="386" y="70"/>
                      </a:lnTo>
                      <a:lnTo>
                        <a:pt x="397" y="74"/>
                      </a:lnTo>
                      <a:lnTo>
                        <a:pt x="407" y="78"/>
                      </a:lnTo>
                      <a:lnTo>
                        <a:pt x="418" y="81"/>
                      </a:lnTo>
                      <a:lnTo>
                        <a:pt x="430" y="85"/>
                      </a:lnTo>
                      <a:lnTo>
                        <a:pt x="441" y="89"/>
                      </a:lnTo>
                      <a:lnTo>
                        <a:pt x="451" y="93"/>
                      </a:lnTo>
                      <a:lnTo>
                        <a:pt x="462" y="95"/>
                      </a:lnTo>
                      <a:lnTo>
                        <a:pt x="474" y="100"/>
                      </a:lnTo>
                      <a:lnTo>
                        <a:pt x="485" y="104"/>
                      </a:lnTo>
                      <a:lnTo>
                        <a:pt x="496" y="108"/>
                      </a:lnTo>
                      <a:lnTo>
                        <a:pt x="508" y="114"/>
                      </a:lnTo>
                      <a:lnTo>
                        <a:pt x="519" y="118"/>
                      </a:lnTo>
                      <a:lnTo>
                        <a:pt x="529" y="121"/>
                      </a:lnTo>
                      <a:lnTo>
                        <a:pt x="540" y="125"/>
                      </a:lnTo>
                      <a:lnTo>
                        <a:pt x="551" y="131"/>
                      </a:lnTo>
                      <a:lnTo>
                        <a:pt x="563" y="135"/>
                      </a:lnTo>
                      <a:lnTo>
                        <a:pt x="572" y="140"/>
                      </a:lnTo>
                      <a:lnTo>
                        <a:pt x="586" y="144"/>
                      </a:lnTo>
                      <a:lnTo>
                        <a:pt x="595" y="148"/>
                      </a:lnTo>
                      <a:lnTo>
                        <a:pt x="607" y="154"/>
                      </a:lnTo>
                      <a:lnTo>
                        <a:pt x="618" y="159"/>
                      </a:lnTo>
                      <a:lnTo>
                        <a:pt x="629" y="163"/>
                      </a:lnTo>
                      <a:lnTo>
                        <a:pt x="639" y="169"/>
                      </a:lnTo>
                      <a:lnTo>
                        <a:pt x="650" y="173"/>
                      </a:lnTo>
                      <a:lnTo>
                        <a:pt x="660" y="178"/>
                      </a:lnTo>
                      <a:lnTo>
                        <a:pt x="671" y="182"/>
                      </a:lnTo>
                      <a:lnTo>
                        <a:pt x="681" y="188"/>
                      </a:lnTo>
                      <a:lnTo>
                        <a:pt x="692" y="192"/>
                      </a:lnTo>
                      <a:lnTo>
                        <a:pt x="702" y="197"/>
                      </a:lnTo>
                      <a:lnTo>
                        <a:pt x="711" y="201"/>
                      </a:lnTo>
                      <a:lnTo>
                        <a:pt x="723" y="207"/>
                      </a:lnTo>
                      <a:lnTo>
                        <a:pt x="732" y="213"/>
                      </a:lnTo>
                      <a:lnTo>
                        <a:pt x="742" y="216"/>
                      </a:lnTo>
                      <a:lnTo>
                        <a:pt x="751" y="220"/>
                      </a:lnTo>
                      <a:lnTo>
                        <a:pt x="761" y="226"/>
                      </a:lnTo>
                      <a:lnTo>
                        <a:pt x="770" y="232"/>
                      </a:lnTo>
                      <a:lnTo>
                        <a:pt x="778" y="235"/>
                      </a:lnTo>
                      <a:lnTo>
                        <a:pt x="787" y="239"/>
                      </a:lnTo>
                      <a:lnTo>
                        <a:pt x="795" y="243"/>
                      </a:lnTo>
                      <a:lnTo>
                        <a:pt x="804" y="247"/>
                      </a:lnTo>
                      <a:lnTo>
                        <a:pt x="812" y="251"/>
                      </a:lnTo>
                      <a:lnTo>
                        <a:pt x="820" y="254"/>
                      </a:lnTo>
                      <a:lnTo>
                        <a:pt x="829" y="258"/>
                      </a:lnTo>
                      <a:lnTo>
                        <a:pt x="837" y="264"/>
                      </a:lnTo>
                      <a:lnTo>
                        <a:pt x="844" y="268"/>
                      </a:lnTo>
                      <a:lnTo>
                        <a:pt x="850" y="271"/>
                      </a:lnTo>
                      <a:lnTo>
                        <a:pt x="858" y="275"/>
                      </a:lnTo>
                      <a:lnTo>
                        <a:pt x="865" y="279"/>
                      </a:lnTo>
                      <a:lnTo>
                        <a:pt x="871" y="281"/>
                      </a:lnTo>
                      <a:lnTo>
                        <a:pt x="877" y="285"/>
                      </a:lnTo>
                      <a:lnTo>
                        <a:pt x="884" y="289"/>
                      </a:lnTo>
                      <a:lnTo>
                        <a:pt x="890" y="292"/>
                      </a:lnTo>
                      <a:lnTo>
                        <a:pt x="894" y="294"/>
                      </a:lnTo>
                      <a:lnTo>
                        <a:pt x="899" y="296"/>
                      </a:lnTo>
                      <a:lnTo>
                        <a:pt x="903" y="298"/>
                      </a:lnTo>
                      <a:lnTo>
                        <a:pt x="907" y="302"/>
                      </a:lnTo>
                      <a:lnTo>
                        <a:pt x="917" y="306"/>
                      </a:lnTo>
                      <a:lnTo>
                        <a:pt x="922" y="309"/>
                      </a:lnTo>
                      <a:lnTo>
                        <a:pt x="928" y="313"/>
                      </a:lnTo>
                      <a:lnTo>
                        <a:pt x="932" y="315"/>
                      </a:lnTo>
                      <a:lnTo>
                        <a:pt x="934" y="317"/>
                      </a:lnTo>
                      <a:lnTo>
                        <a:pt x="936" y="317"/>
                      </a:lnTo>
                      <a:lnTo>
                        <a:pt x="823" y="344"/>
                      </a:lnTo>
                      <a:lnTo>
                        <a:pt x="822" y="344"/>
                      </a:lnTo>
                      <a:lnTo>
                        <a:pt x="820" y="342"/>
                      </a:lnTo>
                      <a:lnTo>
                        <a:pt x="816" y="338"/>
                      </a:lnTo>
                      <a:lnTo>
                        <a:pt x="812" y="336"/>
                      </a:lnTo>
                      <a:lnTo>
                        <a:pt x="806" y="332"/>
                      </a:lnTo>
                      <a:lnTo>
                        <a:pt x="799" y="330"/>
                      </a:lnTo>
                      <a:lnTo>
                        <a:pt x="795" y="327"/>
                      </a:lnTo>
                      <a:lnTo>
                        <a:pt x="791" y="325"/>
                      </a:lnTo>
                      <a:lnTo>
                        <a:pt x="787" y="323"/>
                      </a:lnTo>
                      <a:lnTo>
                        <a:pt x="782" y="321"/>
                      </a:lnTo>
                      <a:lnTo>
                        <a:pt x="778" y="317"/>
                      </a:lnTo>
                      <a:lnTo>
                        <a:pt x="772" y="313"/>
                      </a:lnTo>
                      <a:lnTo>
                        <a:pt x="766" y="311"/>
                      </a:lnTo>
                      <a:lnTo>
                        <a:pt x="763" y="309"/>
                      </a:lnTo>
                      <a:lnTo>
                        <a:pt x="755" y="306"/>
                      </a:lnTo>
                      <a:lnTo>
                        <a:pt x="749" y="302"/>
                      </a:lnTo>
                      <a:lnTo>
                        <a:pt x="744" y="298"/>
                      </a:lnTo>
                      <a:lnTo>
                        <a:pt x="738" y="294"/>
                      </a:lnTo>
                      <a:lnTo>
                        <a:pt x="730" y="290"/>
                      </a:lnTo>
                      <a:lnTo>
                        <a:pt x="725" y="287"/>
                      </a:lnTo>
                      <a:lnTo>
                        <a:pt x="717" y="283"/>
                      </a:lnTo>
                      <a:lnTo>
                        <a:pt x="709" y="279"/>
                      </a:lnTo>
                      <a:lnTo>
                        <a:pt x="702" y="275"/>
                      </a:lnTo>
                      <a:lnTo>
                        <a:pt x="694" y="271"/>
                      </a:lnTo>
                      <a:lnTo>
                        <a:pt x="686" y="268"/>
                      </a:lnTo>
                      <a:lnTo>
                        <a:pt x="681" y="264"/>
                      </a:lnTo>
                      <a:lnTo>
                        <a:pt x="671" y="260"/>
                      </a:lnTo>
                      <a:lnTo>
                        <a:pt x="664" y="254"/>
                      </a:lnTo>
                      <a:lnTo>
                        <a:pt x="654" y="251"/>
                      </a:lnTo>
                      <a:lnTo>
                        <a:pt x="648" y="247"/>
                      </a:lnTo>
                      <a:lnTo>
                        <a:pt x="639" y="243"/>
                      </a:lnTo>
                      <a:lnTo>
                        <a:pt x="631" y="237"/>
                      </a:lnTo>
                      <a:lnTo>
                        <a:pt x="622" y="233"/>
                      </a:lnTo>
                      <a:lnTo>
                        <a:pt x="614" y="230"/>
                      </a:lnTo>
                      <a:lnTo>
                        <a:pt x="605" y="226"/>
                      </a:lnTo>
                      <a:lnTo>
                        <a:pt x="595" y="220"/>
                      </a:lnTo>
                      <a:lnTo>
                        <a:pt x="586" y="216"/>
                      </a:lnTo>
                      <a:lnTo>
                        <a:pt x="576" y="211"/>
                      </a:lnTo>
                      <a:lnTo>
                        <a:pt x="567" y="207"/>
                      </a:lnTo>
                      <a:lnTo>
                        <a:pt x="557" y="201"/>
                      </a:lnTo>
                      <a:lnTo>
                        <a:pt x="548" y="197"/>
                      </a:lnTo>
                      <a:lnTo>
                        <a:pt x="540" y="194"/>
                      </a:lnTo>
                      <a:lnTo>
                        <a:pt x="531" y="188"/>
                      </a:lnTo>
                      <a:lnTo>
                        <a:pt x="521" y="184"/>
                      </a:lnTo>
                      <a:lnTo>
                        <a:pt x="512" y="178"/>
                      </a:lnTo>
                      <a:lnTo>
                        <a:pt x="502" y="175"/>
                      </a:lnTo>
                      <a:lnTo>
                        <a:pt x="493" y="171"/>
                      </a:lnTo>
                      <a:lnTo>
                        <a:pt x="481" y="165"/>
                      </a:lnTo>
                      <a:lnTo>
                        <a:pt x="472" y="161"/>
                      </a:lnTo>
                      <a:lnTo>
                        <a:pt x="464" y="157"/>
                      </a:lnTo>
                      <a:lnTo>
                        <a:pt x="453" y="152"/>
                      </a:lnTo>
                      <a:lnTo>
                        <a:pt x="443" y="148"/>
                      </a:lnTo>
                      <a:lnTo>
                        <a:pt x="434" y="144"/>
                      </a:lnTo>
                      <a:lnTo>
                        <a:pt x="424" y="140"/>
                      </a:lnTo>
                      <a:lnTo>
                        <a:pt x="413" y="135"/>
                      </a:lnTo>
                      <a:lnTo>
                        <a:pt x="405" y="131"/>
                      </a:lnTo>
                      <a:lnTo>
                        <a:pt x="396" y="127"/>
                      </a:lnTo>
                      <a:lnTo>
                        <a:pt x="386" y="123"/>
                      </a:lnTo>
                      <a:lnTo>
                        <a:pt x="377" y="119"/>
                      </a:lnTo>
                      <a:lnTo>
                        <a:pt x="367" y="116"/>
                      </a:lnTo>
                      <a:lnTo>
                        <a:pt x="358" y="112"/>
                      </a:lnTo>
                      <a:lnTo>
                        <a:pt x="348" y="108"/>
                      </a:lnTo>
                      <a:lnTo>
                        <a:pt x="339" y="104"/>
                      </a:lnTo>
                      <a:lnTo>
                        <a:pt x="329" y="102"/>
                      </a:lnTo>
                      <a:lnTo>
                        <a:pt x="320" y="99"/>
                      </a:lnTo>
                      <a:lnTo>
                        <a:pt x="310" y="95"/>
                      </a:lnTo>
                      <a:lnTo>
                        <a:pt x="300" y="91"/>
                      </a:lnTo>
                      <a:lnTo>
                        <a:pt x="291" y="87"/>
                      </a:lnTo>
                      <a:lnTo>
                        <a:pt x="283" y="85"/>
                      </a:lnTo>
                      <a:lnTo>
                        <a:pt x="274" y="81"/>
                      </a:lnTo>
                      <a:lnTo>
                        <a:pt x="264" y="78"/>
                      </a:lnTo>
                      <a:lnTo>
                        <a:pt x="257" y="76"/>
                      </a:lnTo>
                      <a:lnTo>
                        <a:pt x="247" y="72"/>
                      </a:lnTo>
                      <a:lnTo>
                        <a:pt x="240" y="70"/>
                      </a:lnTo>
                      <a:lnTo>
                        <a:pt x="230" y="66"/>
                      </a:lnTo>
                      <a:lnTo>
                        <a:pt x="221" y="64"/>
                      </a:lnTo>
                      <a:lnTo>
                        <a:pt x="213" y="61"/>
                      </a:lnTo>
                      <a:lnTo>
                        <a:pt x="205" y="59"/>
                      </a:lnTo>
                      <a:lnTo>
                        <a:pt x="196" y="55"/>
                      </a:lnTo>
                      <a:lnTo>
                        <a:pt x="188" y="53"/>
                      </a:lnTo>
                      <a:lnTo>
                        <a:pt x="181" y="51"/>
                      </a:lnTo>
                      <a:lnTo>
                        <a:pt x="173" y="47"/>
                      </a:lnTo>
                      <a:lnTo>
                        <a:pt x="165" y="45"/>
                      </a:lnTo>
                      <a:lnTo>
                        <a:pt x="158" y="43"/>
                      </a:lnTo>
                      <a:lnTo>
                        <a:pt x="150" y="40"/>
                      </a:lnTo>
                      <a:lnTo>
                        <a:pt x="145" y="38"/>
                      </a:lnTo>
                      <a:lnTo>
                        <a:pt x="137" y="36"/>
                      </a:lnTo>
                      <a:lnTo>
                        <a:pt x="129" y="34"/>
                      </a:lnTo>
                      <a:lnTo>
                        <a:pt x="122" y="32"/>
                      </a:lnTo>
                      <a:lnTo>
                        <a:pt x="116" y="30"/>
                      </a:lnTo>
                      <a:lnTo>
                        <a:pt x="108" y="28"/>
                      </a:lnTo>
                      <a:lnTo>
                        <a:pt x="103" y="26"/>
                      </a:lnTo>
                      <a:lnTo>
                        <a:pt x="95" y="24"/>
                      </a:lnTo>
                      <a:lnTo>
                        <a:pt x="89" y="23"/>
                      </a:lnTo>
                      <a:lnTo>
                        <a:pt x="82" y="21"/>
                      </a:lnTo>
                      <a:lnTo>
                        <a:pt x="78" y="19"/>
                      </a:lnTo>
                      <a:lnTo>
                        <a:pt x="70" y="17"/>
                      </a:lnTo>
                      <a:lnTo>
                        <a:pt x="67" y="15"/>
                      </a:lnTo>
                      <a:lnTo>
                        <a:pt x="61" y="13"/>
                      </a:lnTo>
                      <a:lnTo>
                        <a:pt x="55" y="13"/>
                      </a:lnTo>
                      <a:lnTo>
                        <a:pt x="51" y="11"/>
                      </a:lnTo>
                      <a:lnTo>
                        <a:pt x="46" y="9"/>
                      </a:lnTo>
                      <a:lnTo>
                        <a:pt x="42" y="9"/>
                      </a:lnTo>
                      <a:lnTo>
                        <a:pt x="38" y="7"/>
                      </a:lnTo>
                      <a:lnTo>
                        <a:pt x="34" y="5"/>
                      </a:lnTo>
                      <a:lnTo>
                        <a:pt x="30" y="5"/>
                      </a:lnTo>
                      <a:lnTo>
                        <a:pt x="23" y="4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Freeform 253"/>
                <p:cNvSpPr>
                  <a:spLocks/>
                </p:cNvSpPr>
                <p:nvPr/>
              </p:nvSpPr>
              <p:spPr bwMode="auto">
                <a:xfrm>
                  <a:off x="2893" y="2439"/>
                  <a:ext cx="66" cy="65"/>
                </a:xfrm>
                <a:custGeom>
                  <a:avLst/>
                  <a:gdLst/>
                  <a:ahLst/>
                  <a:cxnLst>
                    <a:cxn ang="0">
                      <a:pos x="93" y="63"/>
                    </a:cxn>
                    <a:cxn ang="0">
                      <a:pos x="95" y="63"/>
                    </a:cxn>
                    <a:cxn ang="0">
                      <a:pos x="98" y="69"/>
                    </a:cxn>
                    <a:cxn ang="0">
                      <a:pos x="100" y="71"/>
                    </a:cxn>
                    <a:cxn ang="0">
                      <a:pos x="102" y="75"/>
                    </a:cxn>
                    <a:cxn ang="0">
                      <a:pos x="104" y="78"/>
                    </a:cxn>
                    <a:cxn ang="0">
                      <a:pos x="108" y="84"/>
                    </a:cxn>
                    <a:cxn ang="0">
                      <a:pos x="110" y="88"/>
                    </a:cxn>
                    <a:cxn ang="0">
                      <a:pos x="110" y="92"/>
                    </a:cxn>
                    <a:cxn ang="0">
                      <a:pos x="112" y="95"/>
                    </a:cxn>
                    <a:cxn ang="0">
                      <a:pos x="114" y="101"/>
                    </a:cxn>
                    <a:cxn ang="0">
                      <a:pos x="112" y="105"/>
                    </a:cxn>
                    <a:cxn ang="0">
                      <a:pos x="112" y="109"/>
                    </a:cxn>
                    <a:cxn ang="0">
                      <a:pos x="110" y="113"/>
                    </a:cxn>
                    <a:cxn ang="0">
                      <a:pos x="108" y="116"/>
                    </a:cxn>
                    <a:cxn ang="0">
                      <a:pos x="104" y="118"/>
                    </a:cxn>
                    <a:cxn ang="0">
                      <a:pos x="98" y="122"/>
                    </a:cxn>
                    <a:cxn ang="0">
                      <a:pos x="93" y="122"/>
                    </a:cxn>
                    <a:cxn ang="0">
                      <a:pos x="87" y="126"/>
                    </a:cxn>
                    <a:cxn ang="0">
                      <a:pos x="79" y="126"/>
                    </a:cxn>
                    <a:cxn ang="0">
                      <a:pos x="72" y="128"/>
                    </a:cxn>
                    <a:cxn ang="0">
                      <a:pos x="64" y="128"/>
                    </a:cxn>
                    <a:cxn ang="0">
                      <a:pos x="55" y="128"/>
                    </a:cxn>
                    <a:cxn ang="0">
                      <a:pos x="47" y="126"/>
                    </a:cxn>
                    <a:cxn ang="0">
                      <a:pos x="40" y="124"/>
                    </a:cxn>
                    <a:cxn ang="0">
                      <a:pos x="32" y="122"/>
                    </a:cxn>
                    <a:cxn ang="0">
                      <a:pos x="26" y="120"/>
                    </a:cxn>
                    <a:cxn ang="0">
                      <a:pos x="19" y="116"/>
                    </a:cxn>
                    <a:cxn ang="0">
                      <a:pos x="13" y="113"/>
                    </a:cxn>
                    <a:cxn ang="0">
                      <a:pos x="9" y="109"/>
                    </a:cxn>
                    <a:cxn ang="0">
                      <a:pos x="5" y="103"/>
                    </a:cxn>
                    <a:cxn ang="0">
                      <a:pos x="2" y="97"/>
                    </a:cxn>
                    <a:cxn ang="0">
                      <a:pos x="2" y="92"/>
                    </a:cxn>
                    <a:cxn ang="0">
                      <a:pos x="0" y="84"/>
                    </a:cxn>
                    <a:cxn ang="0">
                      <a:pos x="2" y="76"/>
                    </a:cxn>
                    <a:cxn ang="0">
                      <a:pos x="2" y="69"/>
                    </a:cxn>
                    <a:cxn ang="0">
                      <a:pos x="5" y="63"/>
                    </a:cxn>
                    <a:cxn ang="0">
                      <a:pos x="7" y="56"/>
                    </a:cxn>
                    <a:cxn ang="0">
                      <a:pos x="13" y="48"/>
                    </a:cxn>
                    <a:cxn ang="0">
                      <a:pos x="17" y="40"/>
                    </a:cxn>
                    <a:cxn ang="0">
                      <a:pos x="21" y="33"/>
                    </a:cxn>
                    <a:cxn ang="0">
                      <a:pos x="26" y="25"/>
                    </a:cxn>
                    <a:cxn ang="0">
                      <a:pos x="32" y="21"/>
                    </a:cxn>
                    <a:cxn ang="0">
                      <a:pos x="40" y="16"/>
                    </a:cxn>
                    <a:cxn ang="0">
                      <a:pos x="45" y="10"/>
                    </a:cxn>
                    <a:cxn ang="0">
                      <a:pos x="51" y="8"/>
                    </a:cxn>
                    <a:cxn ang="0">
                      <a:pos x="59" y="4"/>
                    </a:cxn>
                    <a:cxn ang="0">
                      <a:pos x="64" y="2"/>
                    </a:cxn>
                    <a:cxn ang="0">
                      <a:pos x="72" y="0"/>
                    </a:cxn>
                    <a:cxn ang="0">
                      <a:pos x="78" y="0"/>
                    </a:cxn>
                    <a:cxn ang="0">
                      <a:pos x="85" y="0"/>
                    </a:cxn>
                    <a:cxn ang="0">
                      <a:pos x="91" y="0"/>
                    </a:cxn>
                    <a:cxn ang="0">
                      <a:pos x="97" y="2"/>
                    </a:cxn>
                    <a:cxn ang="0">
                      <a:pos x="102" y="4"/>
                    </a:cxn>
                    <a:cxn ang="0">
                      <a:pos x="108" y="6"/>
                    </a:cxn>
                    <a:cxn ang="0">
                      <a:pos x="114" y="8"/>
                    </a:cxn>
                    <a:cxn ang="0">
                      <a:pos x="118" y="10"/>
                    </a:cxn>
                    <a:cxn ang="0">
                      <a:pos x="121" y="10"/>
                    </a:cxn>
                    <a:cxn ang="0">
                      <a:pos x="125" y="12"/>
                    </a:cxn>
                    <a:cxn ang="0">
                      <a:pos x="131" y="16"/>
                    </a:cxn>
                    <a:cxn ang="0">
                      <a:pos x="133" y="18"/>
                    </a:cxn>
                    <a:cxn ang="0">
                      <a:pos x="93" y="63"/>
                    </a:cxn>
                    <a:cxn ang="0">
                      <a:pos x="93" y="63"/>
                    </a:cxn>
                  </a:cxnLst>
                  <a:rect l="0" t="0" r="r" b="b"/>
                  <a:pathLst>
                    <a:path w="133" h="128">
                      <a:moveTo>
                        <a:pt x="93" y="63"/>
                      </a:moveTo>
                      <a:lnTo>
                        <a:pt x="95" y="63"/>
                      </a:lnTo>
                      <a:lnTo>
                        <a:pt x="98" y="69"/>
                      </a:lnTo>
                      <a:lnTo>
                        <a:pt x="100" y="71"/>
                      </a:lnTo>
                      <a:lnTo>
                        <a:pt x="102" y="75"/>
                      </a:lnTo>
                      <a:lnTo>
                        <a:pt x="104" y="78"/>
                      </a:lnTo>
                      <a:lnTo>
                        <a:pt x="108" y="84"/>
                      </a:lnTo>
                      <a:lnTo>
                        <a:pt x="110" y="88"/>
                      </a:lnTo>
                      <a:lnTo>
                        <a:pt x="110" y="92"/>
                      </a:lnTo>
                      <a:lnTo>
                        <a:pt x="112" y="95"/>
                      </a:lnTo>
                      <a:lnTo>
                        <a:pt x="114" y="101"/>
                      </a:lnTo>
                      <a:lnTo>
                        <a:pt x="112" y="105"/>
                      </a:lnTo>
                      <a:lnTo>
                        <a:pt x="112" y="109"/>
                      </a:lnTo>
                      <a:lnTo>
                        <a:pt x="110" y="113"/>
                      </a:lnTo>
                      <a:lnTo>
                        <a:pt x="108" y="116"/>
                      </a:lnTo>
                      <a:lnTo>
                        <a:pt x="104" y="118"/>
                      </a:lnTo>
                      <a:lnTo>
                        <a:pt x="98" y="122"/>
                      </a:lnTo>
                      <a:lnTo>
                        <a:pt x="93" y="122"/>
                      </a:lnTo>
                      <a:lnTo>
                        <a:pt x="87" y="126"/>
                      </a:lnTo>
                      <a:lnTo>
                        <a:pt x="79" y="126"/>
                      </a:lnTo>
                      <a:lnTo>
                        <a:pt x="72" y="128"/>
                      </a:lnTo>
                      <a:lnTo>
                        <a:pt x="64" y="128"/>
                      </a:lnTo>
                      <a:lnTo>
                        <a:pt x="55" y="128"/>
                      </a:lnTo>
                      <a:lnTo>
                        <a:pt x="47" y="126"/>
                      </a:lnTo>
                      <a:lnTo>
                        <a:pt x="40" y="124"/>
                      </a:lnTo>
                      <a:lnTo>
                        <a:pt x="32" y="122"/>
                      </a:lnTo>
                      <a:lnTo>
                        <a:pt x="26" y="120"/>
                      </a:lnTo>
                      <a:lnTo>
                        <a:pt x="19" y="116"/>
                      </a:lnTo>
                      <a:lnTo>
                        <a:pt x="13" y="113"/>
                      </a:lnTo>
                      <a:lnTo>
                        <a:pt x="9" y="109"/>
                      </a:lnTo>
                      <a:lnTo>
                        <a:pt x="5" y="103"/>
                      </a:lnTo>
                      <a:lnTo>
                        <a:pt x="2" y="97"/>
                      </a:lnTo>
                      <a:lnTo>
                        <a:pt x="2" y="92"/>
                      </a:lnTo>
                      <a:lnTo>
                        <a:pt x="0" y="84"/>
                      </a:lnTo>
                      <a:lnTo>
                        <a:pt x="2" y="76"/>
                      </a:lnTo>
                      <a:lnTo>
                        <a:pt x="2" y="69"/>
                      </a:lnTo>
                      <a:lnTo>
                        <a:pt x="5" y="63"/>
                      </a:lnTo>
                      <a:lnTo>
                        <a:pt x="7" y="56"/>
                      </a:lnTo>
                      <a:lnTo>
                        <a:pt x="13" y="48"/>
                      </a:lnTo>
                      <a:lnTo>
                        <a:pt x="17" y="40"/>
                      </a:lnTo>
                      <a:lnTo>
                        <a:pt x="21" y="33"/>
                      </a:lnTo>
                      <a:lnTo>
                        <a:pt x="26" y="25"/>
                      </a:lnTo>
                      <a:lnTo>
                        <a:pt x="32" y="21"/>
                      </a:lnTo>
                      <a:lnTo>
                        <a:pt x="40" y="16"/>
                      </a:lnTo>
                      <a:lnTo>
                        <a:pt x="45" y="10"/>
                      </a:lnTo>
                      <a:lnTo>
                        <a:pt x="51" y="8"/>
                      </a:lnTo>
                      <a:lnTo>
                        <a:pt x="59" y="4"/>
                      </a:lnTo>
                      <a:lnTo>
                        <a:pt x="64" y="2"/>
                      </a:lnTo>
                      <a:lnTo>
                        <a:pt x="72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1" y="0"/>
                      </a:lnTo>
                      <a:lnTo>
                        <a:pt x="97" y="2"/>
                      </a:lnTo>
                      <a:lnTo>
                        <a:pt x="102" y="4"/>
                      </a:lnTo>
                      <a:lnTo>
                        <a:pt x="108" y="6"/>
                      </a:lnTo>
                      <a:lnTo>
                        <a:pt x="114" y="8"/>
                      </a:lnTo>
                      <a:lnTo>
                        <a:pt x="118" y="10"/>
                      </a:lnTo>
                      <a:lnTo>
                        <a:pt x="121" y="10"/>
                      </a:lnTo>
                      <a:lnTo>
                        <a:pt x="125" y="12"/>
                      </a:lnTo>
                      <a:lnTo>
                        <a:pt x="131" y="16"/>
                      </a:lnTo>
                      <a:lnTo>
                        <a:pt x="133" y="18"/>
                      </a:lnTo>
                      <a:lnTo>
                        <a:pt x="93" y="63"/>
                      </a:lnTo>
                      <a:lnTo>
                        <a:pt x="93" y="63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Freeform 254"/>
                <p:cNvSpPr>
                  <a:spLocks/>
                </p:cNvSpPr>
                <p:nvPr/>
              </p:nvSpPr>
              <p:spPr bwMode="auto">
                <a:xfrm>
                  <a:off x="3144" y="2366"/>
                  <a:ext cx="60" cy="83"/>
                </a:xfrm>
                <a:custGeom>
                  <a:avLst/>
                  <a:gdLst/>
                  <a:ahLst/>
                  <a:cxnLst>
                    <a:cxn ang="0">
                      <a:pos x="96" y="137"/>
                    </a:cxn>
                    <a:cxn ang="0">
                      <a:pos x="89" y="128"/>
                    </a:cxn>
                    <a:cxn ang="0">
                      <a:pos x="79" y="116"/>
                    </a:cxn>
                    <a:cxn ang="0">
                      <a:pos x="74" y="107"/>
                    </a:cxn>
                    <a:cxn ang="0">
                      <a:pos x="70" y="99"/>
                    </a:cxn>
                    <a:cxn ang="0">
                      <a:pos x="68" y="90"/>
                    </a:cxn>
                    <a:cxn ang="0">
                      <a:pos x="70" y="82"/>
                    </a:cxn>
                    <a:cxn ang="0">
                      <a:pos x="76" y="74"/>
                    </a:cxn>
                    <a:cxn ang="0">
                      <a:pos x="81" y="69"/>
                    </a:cxn>
                    <a:cxn ang="0">
                      <a:pos x="91" y="63"/>
                    </a:cxn>
                    <a:cxn ang="0">
                      <a:pos x="100" y="59"/>
                    </a:cxn>
                    <a:cxn ang="0">
                      <a:pos x="108" y="55"/>
                    </a:cxn>
                    <a:cxn ang="0">
                      <a:pos x="117" y="53"/>
                    </a:cxn>
                    <a:cxn ang="0">
                      <a:pos x="117" y="50"/>
                    </a:cxn>
                    <a:cxn ang="0">
                      <a:pos x="112" y="38"/>
                    </a:cxn>
                    <a:cxn ang="0">
                      <a:pos x="106" y="31"/>
                    </a:cxn>
                    <a:cxn ang="0">
                      <a:pos x="98" y="21"/>
                    </a:cxn>
                    <a:cxn ang="0">
                      <a:pos x="91" y="10"/>
                    </a:cxn>
                    <a:cxn ang="0">
                      <a:pos x="81" y="4"/>
                    </a:cxn>
                    <a:cxn ang="0">
                      <a:pos x="70" y="0"/>
                    </a:cxn>
                    <a:cxn ang="0">
                      <a:pos x="58" y="0"/>
                    </a:cxn>
                    <a:cxn ang="0">
                      <a:pos x="45" y="6"/>
                    </a:cxn>
                    <a:cxn ang="0">
                      <a:pos x="34" y="17"/>
                    </a:cxn>
                    <a:cxn ang="0">
                      <a:pos x="24" y="31"/>
                    </a:cxn>
                    <a:cxn ang="0">
                      <a:pos x="13" y="46"/>
                    </a:cxn>
                    <a:cxn ang="0">
                      <a:pos x="7" y="57"/>
                    </a:cxn>
                    <a:cxn ang="0">
                      <a:pos x="5" y="67"/>
                    </a:cxn>
                    <a:cxn ang="0">
                      <a:pos x="1" y="76"/>
                    </a:cxn>
                    <a:cxn ang="0">
                      <a:pos x="0" y="84"/>
                    </a:cxn>
                    <a:cxn ang="0">
                      <a:pos x="0" y="93"/>
                    </a:cxn>
                    <a:cxn ang="0">
                      <a:pos x="0" y="101"/>
                    </a:cxn>
                    <a:cxn ang="0">
                      <a:pos x="1" y="112"/>
                    </a:cxn>
                    <a:cxn ang="0">
                      <a:pos x="9" y="126"/>
                    </a:cxn>
                    <a:cxn ang="0">
                      <a:pos x="17" y="137"/>
                    </a:cxn>
                    <a:cxn ang="0">
                      <a:pos x="26" y="147"/>
                    </a:cxn>
                    <a:cxn ang="0">
                      <a:pos x="38" y="154"/>
                    </a:cxn>
                    <a:cxn ang="0">
                      <a:pos x="45" y="158"/>
                    </a:cxn>
                    <a:cxn ang="0">
                      <a:pos x="57" y="164"/>
                    </a:cxn>
                    <a:cxn ang="0">
                      <a:pos x="100" y="141"/>
                    </a:cxn>
                  </a:cxnLst>
                  <a:rect l="0" t="0" r="r" b="b"/>
                  <a:pathLst>
                    <a:path w="119" h="166">
                      <a:moveTo>
                        <a:pt x="100" y="141"/>
                      </a:moveTo>
                      <a:lnTo>
                        <a:pt x="96" y="137"/>
                      </a:lnTo>
                      <a:lnTo>
                        <a:pt x="93" y="133"/>
                      </a:lnTo>
                      <a:lnTo>
                        <a:pt x="89" y="128"/>
                      </a:lnTo>
                      <a:lnTo>
                        <a:pt x="83" y="122"/>
                      </a:lnTo>
                      <a:lnTo>
                        <a:pt x="79" y="116"/>
                      </a:lnTo>
                      <a:lnTo>
                        <a:pt x="76" y="112"/>
                      </a:lnTo>
                      <a:lnTo>
                        <a:pt x="74" y="107"/>
                      </a:lnTo>
                      <a:lnTo>
                        <a:pt x="72" y="103"/>
                      </a:lnTo>
                      <a:lnTo>
                        <a:pt x="70" y="99"/>
                      </a:lnTo>
                      <a:lnTo>
                        <a:pt x="68" y="93"/>
                      </a:lnTo>
                      <a:lnTo>
                        <a:pt x="68" y="90"/>
                      </a:lnTo>
                      <a:lnTo>
                        <a:pt x="70" y="86"/>
                      </a:lnTo>
                      <a:lnTo>
                        <a:pt x="70" y="82"/>
                      </a:lnTo>
                      <a:lnTo>
                        <a:pt x="72" y="78"/>
                      </a:lnTo>
                      <a:lnTo>
                        <a:pt x="76" y="74"/>
                      </a:lnTo>
                      <a:lnTo>
                        <a:pt x="79" y="71"/>
                      </a:lnTo>
                      <a:lnTo>
                        <a:pt x="81" y="69"/>
                      </a:lnTo>
                      <a:lnTo>
                        <a:pt x="87" y="65"/>
                      </a:lnTo>
                      <a:lnTo>
                        <a:pt x="91" y="63"/>
                      </a:lnTo>
                      <a:lnTo>
                        <a:pt x="96" y="61"/>
                      </a:lnTo>
                      <a:lnTo>
                        <a:pt x="100" y="59"/>
                      </a:lnTo>
                      <a:lnTo>
                        <a:pt x="104" y="57"/>
                      </a:lnTo>
                      <a:lnTo>
                        <a:pt x="108" y="55"/>
                      </a:lnTo>
                      <a:lnTo>
                        <a:pt x="112" y="55"/>
                      </a:lnTo>
                      <a:lnTo>
                        <a:pt x="117" y="53"/>
                      </a:lnTo>
                      <a:lnTo>
                        <a:pt x="119" y="53"/>
                      </a:lnTo>
                      <a:lnTo>
                        <a:pt x="117" y="50"/>
                      </a:lnTo>
                      <a:lnTo>
                        <a:pt x="114" y="44"/>
                      </a:lnTo>
                      <a:lnTo>
                        <a:pt x="112" y="38"/>
                      </a:lnTo>
                      <a:lnTo>
                        <a:pt x="110" y="34"/>
                      </a:lnTo>
                      <a:lnTo>
                        <a:pt x="106" y="31"/>
                      </a:lnTo>
                      <a:lnTo>
                        <a:pt x="104" y="27"/>
                      </a:lnTo>
                      <a:lnTo>
                        <a:pt x="98" y="21"/>
                      </a:lnTo>
                      <a:lnTo>
                        <a:pt x="95" y="15"/>
                      </a:lnTo>
                      <a:lnTo>
                        <a:pt x="91" y="10"/>
                      </a:lnTo>
                      <a:lnTo>
                        <a:pt x="87" y="8"/>
                      </a:lnTo>
                      <a:lnTo>
                        <a:pt x="81" y="4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1" y="4"/>
                      </a:lnTo>
                      <a:lnTo>
                        <a:pt x="45" y="6"/>
                      </a:lnTo>
                      <a:lnTo>
                        <a:pt x="39" y="12"/>
                      </a:lnTo>
                      <a:lnTo>
                        <a:pt x="34" y="17"/>
                      </a:lnTo>
                      <a:lnTo>
                        <a:pt x="28" y="23"/>
                      </a:lnTo>
                      <a:lnTo>
                        <a:pt x="24" y="31"/>
                      </a:lnTo>
                      <a:lnTo>
                        <a:pt x="19" y="38"/>
                      </a:lnTo>
                      <a:lnTo>
                        <a:pt x="13" y="46"/>
                      </a:lnTo>
                      <a:lnTo>
                        <a:pt x="9" y="53"/>
                      </a:lnTo>
                      <a:lnTo>
                        <a:pt x="7" y="57"/>
                      </a:lnTo>
                      <a:lnTo>
                        <a:pt x="5" y="63"/>
                      </a:lnTo>
                      <a:lnTo>
                        <a:pt x="5" y="67"/>
                      </a:lnTo>
                      <a:lnTo>
                        <a:pt x="3" y="72"/>
                      </a:lnTo>
                      <a:lnTo>
                        <a:pt x="1" y="76"/>
                      </a:lnTo>
                      <a:lnTo>
                        <a:pt x="1" y="80"/>
                      </a:lnTo>
                      <a:lnTo>
                        <a:pt x="0" y="84"/>
                      </a:lnTo>
                      <a:lnTo>
                        <a:pt x="0" y="9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1"/>
                      </a:lnTo>
                      <a:lnTo>
                        <a:pt x="1" y="107"/>
                      </a:lnTo>
                      <a:lnTo>
                        <a:pt x="1" y="112"/>
                      </a:lnTo>
                      <a:lnTo>
                        <a:pt x="5" y="120"/>
                      </a:lnTo>
                      <a:lnTo>
                        <a:pt x="9" y="126"/>
                      </a:lnTo>
                      <a:lnTo>
                        <a:pt x="13" y="131"/>
                      </a:lnTo>
                      <a:lnTo>
                        <a:pt x="17" y="137"/>
                      </a:lnTo>
                      <a:lnTo>
                        <a:pt x="22" y="143"/>
                      </a:lnTo>
                      <a:lnTo>
                        <a:pt x="26" y="147"/>
                      </a:lnTo>
                      <a:lnTo>
                        <a:pt x="32" y="150"/>
                      </a:lnTo>
                      <a:lnTo>
                        <a:pt x="38" y="154"/>
                      </a:lnTo>
                      <a:lnTo>
                        <a:pt x="41" y="158"/>
                      </a:lnTo>
                      <a:lnTo>
                        <a:pt x="45" y="158"/>
                      </a:lnTo>
                      <a:lnTo>
                        <a:pt x="51" y="160"/>
                      </a:lnTo>
                      <a:lnTo>
                        <a:pt x="57" y="164"/>
                      </a:lnTo>
                      <a:lnTo>
                        <a:pt x="58" y="166"/>
                      </a:lnTo>
                      <a:lnTo>
                        <a:pt x="100" y="141"/>
                      </a:lnTo>
                      <a:lnTo>
                        <a:pt x="100" y="141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Freeform 255"/>
                <p:cNvSpPr>
                  <a:spLocks/>
                </p:cNvSpPr>
                <p:nvPr/>
              </p:nvSpPr>
              <p:spPr bwMode="auto">
                <a:xfrm>
                  <a:off x="2975" y="2353"/>
                  <a:ext cx="183" cy="132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358" y="2"/>
                    </a:cxn>
                    <a:cxn ang="0">
                      <a:pos x="348" y="5"/>
                    </a:cxn>
                    <a:cxn ang="0">
                      <a:pos x="341" y="9"/>
                    </a:cxn>
                    <a:cxn ang="0">
                      <a:pos x="333" y="13"/>
                    </a:cxn>
                    <a:cxn ang="0">
                      <a:pos x="323" y="19"/>
                    </a:cxn>
                    <a:cxn ang="0">
                      <a:pos x="314" y="22"/>
                    </a:cxn>
                    <a:cxn ang="0">
                      <a:pos x="304" y="26"/>
                    </a:cxn>
                    <a:cxn ang="0">
                      <a:pos x="295" y="32"/>
                    </a:cxn>
                    <a:cxn ang="0">
                      <a:pos x="287" y="38"/>
                    </a:cxn>
                    <a:cxn ang="0">
                      <a:pos x="278" y="43"/>
                    </a:cxn>
                    <a:cxn ang="0">
                      <a:pos x="268" y="49"/>
                    </a:cxn>
                    <a:cxn ang="0">
                      <a:pos x="259" y="59"/>
                    </a:cxn>
                    <a:cxn ang="0">
                      <a:pos x="249" y="70"/>
                    </a:cxn>
                    <a:cxn ang="0">
                      <a:pos x="244" y="83"/>
                    </a:cxn>
                    <a:cxn ang="0">
                      <a:pos x="242" y="95"/>
                    </a:cxn>
                    <a:cxn ang="0">
                      <a:pos x="244" y="106"/>
                    </a:cxn>
                    <a:cxn ang="0">
                      <a:pos x="245" y="116"/>
                    </a:cxn>
                    <a:cxn ang="0">
                      <a:pos x="249" y="121"/>
                    </a:cxn>
                    <a:cxn ang="0">
                      <a:pos x="257" y="129"/>
                    </a:cxn>
                    <a:cxn ang="0">
                      <a:pos x="0" y="211"/>
                    </a:cxn>
                    <a:cxn ang="0">
                      <a:pos x="318" y="197"/>
                    </a:cxn>
                    <a:cxn ang="0">
                      <a:pos x="316" y="195"/>
                    </a:cxn>
                    <a:cxn ang="0">
                      <a:pos x="314" y="188"/>
                    </a:cxn>
                    <a:cxn ang="0">
                      <a:pos x="310" y="176"/>
                    </a:cxn>
                    <a:cxn ang="0">
                      <a:pos x="308" y="163"/>
                    </a:cxn>
                    <a:cxn ang="0">
                      <a:pos x="304" y="148"/>
                    </a:cxn>
                    <a:cxn ang="0">
                      <a:pos x="304" y="138"/>
                    </a:cxn>
                    <a:cxn ang="0">
                      <a:pos x="304" y="129"/>
                    </a:cxn>
                    <a:cxn ang="0">
                      <a:pos x="304" y="119"/>
                    </a:cxn>
                    <a:cxn ang="0">
                      <a:pos x="304" y="112"/>
                    </a:cxn>
                    <a:cxn ang="0">
                      <a:pos x="306" y="102"/>
                    </a:cxn>
                    <a:cxn ang="0">
                      <a:pos x="308" y="93"/>
                    </a:cxn>
                    <a:cxn ang="0">
                      <a:pos x="310" y="81"/>
                    </a:cxn>
                    <a:cxn ang="0">
                      <a:pos x="312" y="72"/>
                    </a:cxn>
                    <a:cxn ang="0">
                      <a:pos x="316" y="64"/>
                    </a:cxn>
                    <a:cxn ang="0">
                      <a:pos x="320" y="57"/>
                    </a:cxn>
                    <a:cxn ang="0">
                      <a:pos x="329" y="40"/>
                    </a:cxn>
                    <a:cxn ang="0">
                      <a:pos x="341" y="26"/>
                    </a:cxn>
                    <a:cxn ang="0">
                      <a:pos x="350" y="15"/>
                    </a:cxn>
                    <a:cxn ang="0">
                      <a:pos x="358" y="7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365" h="264">
                      <a:moveTo>
                        <a:pt x="365" y="0"/>
                      </a:moveTo>
                      <a:lnTo>
                        <a:pt x="365" y="0"/>
                      </a:lnTo>
                      <a:lnTo>
                        <a:pt x="363" y="2"/>
                      </a:lnTo>
                      <a:lnTo>
                        <a:pt x="358" y="2"/>
                      </a:lnTo>
                      <a:lnTo>
                        <a:pt x="352" y="5"/>
                      </a:lnTo>
                      <a:lnTo>
                        <a:pt x="348" y="5"/>
                      </a:lnTo>
                      <a:lnTo>
                        <a:pt x="344" y="7"/>
                      </a:lnTo>
                      <a:lnTo>
                        <a:pt x="341" y="9"/>
                      </a:lnTo>
                      <a:lnTo>
                        <a:pt x="337" y="11"/>
                      </a:lnTo>
                      <a:lnTo>
                        <a:pt x="333" y="13"/>
                      </a:lnTo>
                      <a:lnTo>
                        <a:pt x="329" y="15"/>
                      </a:lnTo>
                      <a:lnTo>
                        <a:pt x="323" y="19"/>
                      </a:lnTo>
                      <a:lnTo>
                        <a:pt x="320" y="21"/>
                      </a:lnTo>
                      <a:lnTo>
                        <a:pt x="314" y="22"/>
                      </a:lnTo>
                      <a:lnTo>
                        <a:pt x="310" y="24"/>
                      </a:lnTo>
                      <a:lnTo>
                        <a:pt x="304" y="26"/>
                      </a:lnTo>
                      <a:lnTo>
                        <a:pt x="301" y="30"/>
                      </a:lnTo>
                      <a:lnTo>
                        <a:pt x="295" y="32"/>
                      </a:lnTo>
                      <a:lnTo>
                        <a:pt x="291" y="36"/>
                      </a:lnTo>
                      <a:lnTo>
                        <a:pt x="287" y="38"/>
                      </a:lnTo>
                      <a:lnTo>
                        <a:pt x="282" y="41"/>
                      </a:lnTo>
                      <a:lnTo>
                        <a:pt x="278" y="43"/>
                      </a:lnTo>
                      <a:lnTo>
                        <a:pt x="272" y="47"/>
                      </a:lnTo>
                      <a:lnTo>
                        <a:pt x="268" y="49"/>
                      </a:lnTo>
                      <a:lnTo>
                        <a:pt x="266" y="53"/>
                      </a:lnTo>
                      <a:lnTo>
                        <a:pt x="259" y="59"/>
                      </a:lnTo>
                      <a:lnTo>
                        <a:pt x="253" y="64"/>
                      </a:lnTo>
                      <a:lnTo>
                        <a:pt x="249" y="70"/>
                      </a:lnTo>
                      <a:lnTo>
                        <a:pt x="245" y="78"/>
                      </a:lnTo>
                      <a:lnTo>
                        <a:pt x="244" y="83"/>
                      </a:lnTo>
                      <a:lnTo>
                        <a:pt x="244" y="89"/>
                      </a:lnTo>
                      <a:lnTo>
                        <a:pt x="242" y="95"/>
                      </a:lnTo>
                      <a:lnTo>
                        <a:pt x="244" y="100"/>
                      </a:lnTo>
                      <a:lnTo>
                        <a:pt x="244" y="106"/>
                      </a:lnTo>
                      <a:lnTo>
                        <a:pt x="245" y="112"/>
                      </a:lnTo>
                      <a:lnTo>
                        <a:pt x="245" y="116"/>
                      </a:lnTo>
                      <a:lnTo>
                        <a:pt x="249" y="119"/>
                      </a:lnTo>
                      <a:lnTo>
                        <a:pt x="249" y="121"/>
                      </a:lnTo>
                      <a:lnTo>
                        <a:pt x="253" y="125"/>
                      </a:lnTo>
                      <a:lnTo>
                        <a:pt x="257" y="129"/>
                      </a:lnTo>
                      <a:lnTo>
                        <a:pt x="257" y="133"/>
                      </a:lnTo>
                      <a:lnTo>
                        <a:pt x="0" y="211"/>
                      </a:lnTo>
                      <a:lnTo>
                        <a:pt x="72" y="264"/>
                      </a:lnTo>
                      <a:lnTo>
                        <a:pt x="318" y="197"/>
                      </a:lnTo>
                      <a:lnTo>
                        <a:pt x="316" y="195"/>
                      </a:lnTo>
                      <a:lnTo>
                        <a:pt x="316" y="195"/>
                      </a:lnTo>
                      <a:lnTo>
                        <a:pt x="314" y="192"/>
                      </a:lnTo>
                      <a:lnTo>
                        <a:pt x="314" y="188"/>
                      </a:lnTo>
                      <a:lnTo>
                        <a:pt x="312" y="184"/>
                      </a:lnTo>
                      <a:lnTo>
                        <a:pt x="310" y="176"/>
                      </a:lnTo>
                      <a:lnTo>
                        <a:pt x="308" y="171"/>
                      </a:lnTo>
                      <a:lnTo>
                        <a:pt x="308" y="163"/>
                      </a:lnTo>
                      <a:lnTo>
                        <a:pt x="306" y="155"/>
                      </a:lnTo>
                      <a:lnTo>
                        <a:pt x="304" y="148"/>
                      </a:lnTo>
                      <a:lnTo>
                        <a:pt x="304" y="142"/>
                      </a:lnTo>
                      <a:lnTo>
                        <a:pt x="304" y="138"/>
                      </a:lnTo>
                      <a:lnTo>
                        <a:pt x="304" y="133"/>
                      </a:lnTo>
                      <a:lnTo>
                        <a:pt x="304" y="129"/>
                      </a:lnTo>
                      <a:lnTo>
                        <a:pt x="304" y="125"/>
                      </a:lnTo>
                      <a:lnTo>
                        <a:pt x="304" y="119"/>
                      </a:lnTo>
                      <a:lnTo>
                        <a:pt x="304" y="116"/>
                      </a:lnTo>
                      <a:lnTo>
                        <a:pt x="304" y="112"/>
                      </a:lnTo>
                      <a:lnTo>
                        <a:pt x="304" y="106"/>
                      </a:lnTo>
                      <a:lnTo>
                        <a:pt x="306" y="102"/>
                      </a:lnTo>
                      <a:lnTo>
                        <a:pt x="306" y="97"/>
                      </a:lnTo>
                      <a:lnTo>
                        <a:pt x="308" y="93"/>
                      </a:lnTo>
                      <a:lnTo>
                        <a:pt x="308" y="87"/>
                      </a:lnTo>
                      <a:lnTo>
                        <a:pt x="310" y="81"/>
                      </a:lnTo>
                      <a:lnTo>
                        <a:pt x="310" y="78"/>
                      </a:lnTo>
                      <a:lnTo>
                        <a:pt x="312" y="72"/>
                      </a:lnTo>
                      <a:lnTo>
                        <a:pt x="314" y="68"/>
                      </a:lnTo>
                      <a:lnTo>
                        <a:pt x="316" y="64"/>
                      </a:lnTo>
                      <a:lnTo>
                        <a:pt x="318" y="60"/>
                      </a:lnTo>
                      <a:lnTo>
                        <a:pt x="320" y="57"/>
                      </a:lnTo>
                      <a:lnTo>
                        <a:pt x="325" y="49"/>
                      </a:lnTo>
                      <a:lnTo>
                        <a:pt x="329" y="40"/>
                      </a:lnTo>
                      <a:lnTo>
                        <a:pt x="335" y="34"/>
                      </a:lnTo>
                      <a:lnTo>
                        <a:pt x="341" y="26"/>
                      </a:lnTo>
                      <a:lnTo>
                        <a:pt x="344" y="21"/>
                      </a:lnTo>
                      <a:lnTo>
                        <a:pt x="350" y="15"/>
                      </a:lnTo>
                      <a:lnTo>
                        <a:pt x="354" y="9"/>
                      </a:lnTo>
                      <a:lnTo>
                        <a:pt x="358" y="7"/>
                      </a:lnTo>
                      <a:lnTo>
                        <a:pt x="363" y="2"/>
                      </a:lnTo>
                      <a:lnTo>
                        <a:pt x="365" y="0"/>
                      </a:ln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Freeform 256"/>
                <p:cNvSpPr>
                  <a:spLocks/>
                </p:cNvSpPr>
                <p:nvPr/>
              </p:nvSpPr>
              <p:spPr bwMode="auto">
                <a:xfrm>
                  <a:off x="3197" y="2283"/>
                  <a:ext cx="252" cy="185"/>
                </a:xfrm>
                <a:custGeom>
                  <a:avLst/>
                  <a:gdLst/>
                  <a:ahLst/>
                  <a:cxnLst>
                    <a:cxn ang="0">
                      <a:pos x="61" y="194"/>
                    </a:cxn>
                    <a:cxn ang="0">
                      <a:pos x="76" y="215"/>
                    </a:cxn>
                    <a:cxn ang="0">
                      <a:pos x="80" y="237"/>
                    </a:cxn>
                    <a:cxn ang="0">
                      <a:pos x="74" y="258"/>
                    </a:cxn>
                    <a:cxn ang="0">
                      <a:pos x="63" y="281"/>
                    </a:cxn>
                    <a:cxn ang="0">
                      <a:pos x="50" y="298"/>
                    </a:cxn>
                    <a:cxn ang="0">
                      <a:pos x="38" y="315"/>
                    </a:cxn>
                    <a:cxn ang="0">
                      <a:pos x="15" y="340"/>
                    </a:cxn>
                    <a:cxn ang="0">
                      <a:pos x="0" y="355"/>
                    </a:cxn>
                    <a:cxn ang="0">
                      <a:pos x="10" y="359"/>
                    </a:cxn>
                    <a:cxn ang="0">
                      <a:pos x="31" y="361"/>
                    </a:cxn>
                    <a:cxn ang="0">
                      <a:pos x="51" y="365"/>
                    </a:cxn>
                    <a:cxn ang="0">
                      <a:pos x="74" y="369"/>
                    </a:cxn>
                    <a:cxn ang="0">
                      <a:pos x="99" y="369"/>
                    </a:cxn>
                    <a:cxn ang="0">
                      <a:pos x="120" y="365"/>
                    </a:cxn>
                    <a:cxn ang="0">
                      <a:pos x="139" y="359"/>
                    </a:cxn>
                    <a:cxn ang="0">
                      <a:pos x="154" y="336"/>
                    </a:cxn>
                    <a:cxn ang="0">
                      <a:pos x="154" y="315"/>
                    </a:cxn>
                    <a:cxn ang="0">
                      <a:pos x="152" y="298"/>
                    </a:cxn>
                    <a:cxn ang="0">
                      <a:pos x="148" y="281"/>
                    </a:cxn>
                    <a:cxn ang="0">
                      <a:pos x="139" y="258"/>
                    </a:cxn>
                    <a:cxn ang="0">
                      <a:pos x="145" y="247"/>
                    </a:cxn>
                    <a:cxn ang="0">
                      <a:pos x="164" y="239"/>
                    </a:cxn>
                    <a:cxn ang="0">
                      <a:pos x="186" y="230"/>
                    </a:cxn>
                    <a:cxn ang="0">
                      <a:pos x="205" y="224"/>
                    </a:cxn>
                    <a:cxn ang="0">
                      <a:pos x="224" y="217"/>
                    </a:cxn>
                    <a:cxn ang="0">
                      <a:pos x="247" y="207"/>
                    </a:cxn>
                    <a:cxn ang="0">
                      <a:pos x="268" y="199"/>
                    </a:cxn>
                    <a:cxn ang="0">
                      <a:pos x="289" y="190"/>
                    </a:cxn>
                    <a:cxn ang="0">
                      <a:pos x="312" y="180"/>
                    </a:cxn>
                    <a:cxn ang="0">
                      <a:pos x="335" y="171"/>
                    </a:cxn>
                    <a:cxn ang="0">
                      <a:pos x="358" y="161"/>
                    </a:cxn>
                    <a:cxn ang="0">
                      <a:pos x="379" y="152"/>
                    </a:cxn>
                    <a:cxn ang="0">
                      <a:pos x="398" y="142"/>
                    </a:cxn>
                    <a:cxn ang="0">
                      <a:pos x="422" y="129"/>
                    </a:cxn>
                    <a:cxn ang="0">
                      <a:pos x="449" y="112"/>
                    </a:cxn>
                    <a:cxn ang="0">
                      <a:pos x="470" y="99"/>
                    </a:cxn>
                    <a:cxn ang="0">
                      <a:pos x="491" y="80"/>
                    </a:cxn>
                    <a:cxn ang="0">
                      <a:pos x="502" y="65"/>
                    </a:cxn>
                    <a:cxn ang="0">
                      <a:pos x="456" y="0"/>
                    </a:cxn>
                    <a:cxn ang="0">
                      <a:pos x="445" y="44"/>
                    </a:cxn>
                    <a:cxn ang="0">
                      <a:pos x="428" y="51"/>
                    </a:cxn>
                    <a:cxn ang="0">
                      <a:pos x="401" y="65"/>
                    </a:cxn>
                    <a:cxn ang="0">
                      <a:pos x="375" y="78"/>
                    </a:cxn>
                    <a:cxn ang="0">
                      <a:pos x="356" y="84"/>
                    </a:cxn>
                    <a:cxn ang="0">
                      <a:pos x="337" y="91"/>
                    </a:cxn>
                    <a:cxn ang="0">
                      <a:pos x="316" y="101"/>
                    </a:cxn>
                    <a:cxn ang="0">
                      <a:pos x="297" y="108"/>
                    </a:cxn>
                    <a:cxn ang="0">
                      <a:pos x="278" y="116"/>
                    </a:cxn>
                    <a:cxn ang="0">
                      <a:pos x="257" y="125"/>
                    </a:cxn>
                    <a:cxn ang="0">
                      <a:pos x="240" y="133"/>
                    </a:cxn>
                    <a:cxn ang="0">
                      <a:pos x="219" y="141"/>
                    </a:cxn>
                    <a:cxn ang="0">
                      <a:pos x="202" y="144"/>
                    </a:cxn>
                    <a:cxn ang="0">
                      <a:pos x="183" y="152"/>
                    </a:cxn>
                    <a:cxn ang="0">
                      <a:pos x="162" y="158"/>
                    </a:cxn>
                    <a:cxn ang="0">
                      <a:pos x="131" y="165"/>
                    </a:cxn>
                    <a:cxn ang="0">
                      <a:pos x="105" y="173"/>
                    </a:cxn>
                    <a:cxn ang="0">
                      <a:pos x="82" y="179"/>
                    </a:cxn>
                    <a:cxn ang="0">
                      <a:pos x="65" y="180"/>
                    </a:cxn>
                    <a:cxn ang="0">
                      <a:pos x="50" y="184"/>
                    </a:cxn>
                  </a:cxnLst>
                  <a:rect l="0" t="0" r="r" b="b"/>
                  <a:pathLst>
                    <a:path w="504" h="369">
                      <a:moveTo>
                        <a:pt x="50" y="186"/>
                      </a:moveTo>
                      <a:lnTo>
                        <a:pt x="51" y="186"/>
                      </a:lnTo>
                      <a:lnTo>
                        <a:pt x="55" y="190"/>
                      </a:lnTo>
                      <a:lnTo>
                        <a:pt x="61" y="194"/>
                      </a:lnTo>
                      <a:lnTo>
                        <a:pt x="69" y="201"/>
                      </a:lnTo>
                      <a:lnTo>
                        <a:pt x="70" y="205"/>
                      </a:lnTo>
                      <a:lnTo>
                        <a:pt x="74" y="211"/>
                      </a:lnTo>
                      <a:lnTo>
                        <a:pt x="76" y="215"/>
                      </a:lnTo>
                      <a:lnTo>
                        <a:pt x="78" y="222"/>
                      </a:lnTo>
                      <a:lnTo>
                        <a:pt x="80" y="228"/>
                      </a:lnTo>
                      <a:lnTo>
                        <a:pt x="80" y="236"/>
                      </a:lnTo>
                      <a:lnTo>
                        <a:pt x="80" y="237"/>
                      </a:lnTo>
                      <a:lnTo>
                        <a:pt x="80" y="241"/>
                      </a:lnTo>
                      <a:lnTo>
                        <a:pt x="78" y="247"/>
                      </a:lnTo>
                      <a:lnTo>
                        <a:pt x="78" y="251"/>
                      </a:lnTo>
                      <a:lnTo>
                        <a:pt x="74" y="258"/>
                      </a:lnTo>
                      <a:lnTo>
                        <a:pt x="70" y="268"/>
                      </a:lnTo>
                      <a:lnTo>
                        <a:pt x="69" y="272"/>
                      </a:lnTo>
                      <a:lnTo>
                        <a:pt x="65" y="275"/>
                      </a:lnTo>
                      <a:lnTo>
                        <a:pt x="63" y="281"/>
                      </a:lnTo>
                      <a:lnTo>
                        <a:pt x="61" y="285"/>
                      </a:lnTo>
                      <a:lnTo>
                        <a:pt x="57" y="289"/>
                      </a:lnTo>
                      <a:lnTo>
                        <a:pt x="53" y="294"/>
                      </a:lnTo>
                      <a:lnTo>
                        <a:pt x="50" y="298"/>
                      </a:lnTo>
                      <a:lnTo>
                        <a:pt x="48" y="304"/>
                      </a:lnTo>
                      <a:lnTo>
                        <a:pt x="44" y="308"/>
                      </a:lnTo>
                      <a:lnTo>
                        <a:pt x="42" y="312"/>
                      </a:lnTo>
                      <a:lnTo>
                        <a:pt x="38" y="315"/>
                      </a:lnTo>
                      <a:lnTo>
                        <a:pt x="34" y="321"/>
                      </a:lnTo>
                      <a:lnTo>
                        <a:pt x="29" y="327"/>
                      </a:lnTo>
                      <a:lnTo>
                        <a:pt x="21" y="334"/>
                      </a:lnTo>
                      <a:lnTo>
                        <a:pt x="15" y="340"/>
                      </a:lnTo>
                      <a:lnTo>
                        <a:pt x="10" y="346"/>
                      </a:lnTo>
                      <a:lnTo>
                        <a:pt x="6" y="350"/>
                      </a:lnTo>
                      <a:lnTo>
                        <a:pt x="2" y="353"/>
                      </a:lnTo>
                      <a:lnTo>
                        <a:pt x="0" y="355"/>
                      </a:lnTo>
                      <a:lnTo>
                        <a:pt x="0" y="357"/>
                      </a:lnTo>
                      <a:lnTo>
                        <a:pt x="2" y="357"/>
                      </a:lnTo>
                      <a:lnTo>
                        <a:pt x="4" y="357"/>
                      </a:lnTo>
                      <a:lnTo>
                        <a:pt x="10" y="359"/>
                      </a:lnTo>
                      <a:lnTo>
                        <a:pt x="17" y="359"/>
                      </a:lnTo>
                      <a:lnTo>
                        <a:pt x="21" y="359"/>
                      </a:lnTo>
                      <a:lnTo>
                        <a:pt x="27" y="361"/>
                      </a:lnTo>
                      <a:lnTo>
                        <a:pt x="31" y="361"/>
                      </a:lnTo>
                      <a:lnTo>
                        <a:pt x="36" y="363"/>
                      </a:lnTo>
                      <a:lnTo>
                        <a:pt x="40" y="363"/>
                      </a:lnTo>
                      <a:lnTo>
                        <a:pt x="46" y="365"/>
                      </a:lnTo>
                      <a:lnTo>
                        <a:pt x="51" y="365"/>
                      </a:lnTo>
                      <a:lnTo>
                        <a:pt x="57" y="367"/>
                      </a:lnTo>
                      <a:lnTo>
                        <a:pt x="63" y="367"/>
                      </a:lnTo>
                      <a:lnTo>
                        <a:pt x="69" y="369"/>
                      </a:lnTo>
                      <a:lnTo>
                        <a:pt x="74" y="369"/>
                      </a:lnTo>
                      <a:lnTo>
                        <a:pt x="80" y="369"/>
                      </a:lnTo>
                      <a:lnTo>
                        <a:pt x="86" y="369"/>
                      </a:lnTo>
                      <a:lnTo>
                        <a:pt x="93" y="369"/>
                      </a:lnTo>
                      <a:lnTo>
                        <a:pt x="99" y="369"/>
                      </a:lnTo>
                      <a:lnTo>
                        <a:pt x="105" y="369"/>
                      </a:lnTo>
                      <a:lnTo>
                        <a:pt x="110" y="367"/>
                      </a:lnTo>
                      <a:lnTo>
                        <a:pt x="116" y="365"/>
                      </a:lnTo>
                      <a:lnTo>
                        <a:pt x="120" y="365"/>
                      </a:lnTo>
                      <a:lnTo>
                        <a:pt x="126" y="363"/>
                      </a:lnTo>
                      <a:lnTo>
                        <a:pt x="129" y="363"/>
                      </a:lnTo>
                      <a:lnTo>
                        <a:pt x="135" y="361"/>
                      </a:lnTo>
                      <a:lnTo>
                        <a:pt x="139" y="359"/>
                      </a:lnTo>
                      <a:lnTo>
                        <a:pt x="143" y="357"/>
                      </a:lnTo>
                      <a:lnTo>
                        <a:pt x="147" y="351"/>
                      </a:lnTo>
                      <a:lnTo>
                        <a:pt x="152" y="344"/>
                      </a:lnTo>
                      <a:lnTo>
                        <a:pt x="154" y="336"/>
                      </a:lnTo>
                      <a:lnTo>
                        <a:pt x="156" y="329"/>
                      </a:lnTo>
                      <a:lnTo>
                        <a:pt x="154" y="323"/>
                      </a:lnTo>
                      <a:lnTo>
                        <a:pt x="154" y="319"/>
                      </a:lnTo>
                      <a:lnTo>
                        <a:pt x="154" y="315"/>
                      </a:lnTo>
                      <a:lnTo>
                        <a:pt x="154" y="312"/>
                      </a:lnTo>
                      <a:lnTo>
                        <a:pt x="154" y="306"/>
                      </a:lnTo>
                      <a:lnTo>
                        <a:pt x="152" y="302"/>
                      </a:lnTo>
                      <a:lnTo>
                        <a:pt x="152" y="298"/>
                      </a:lnTo>
                      <a:lnTo>
                        <a:pt x="152" y="294"/>
                      </a:lnTo>
                      <a:lnTo>
                        <a:pt x="150" y="289"/>
                      </a:lnTo>
                      <a:lnTo>
                        <a:pt x="148" y="285"/>
                      </a:lnTo>
                      <a:lnTo>
                        <a:pt x="148" y="281"/>
                      </a:lnTo>
                      <a:lnTo>
                        <a:pt x="147" y="277"/>
                      </a:lnTo>
                      <a:lnTo>
                        <a:pt x="145" y="270"/>
                      </a:lnTo>
                      <a:lnTo>
                        <a:pt x="143" y="264"/>
                      </a:lnTo>
                      <a:lnTo>
                        <a:pt x="139" y="258"/>
                      </a:lnTo>
                      <a:lnTo>
                        <a:pt x="139" y="255"/>
                      </a:lnTo>
                      <a:lnTo>
                        <a:pt x="137" y="251"/>
                      </a:lnTo>
                      <a:lnTo>
                        <a:pt x="139" y="251"/>
                      </a:lnTo>
                      <a:lnTo>
                        <a:pt x="145" y="247"/>
                      </a:lnTo>
                      <a:lnTo>
                        <a:pt x="148" y="245"/>
                      </a:lnTo>
                      <a:lnTo>
                        <a:pt x="152" y="243"/>
                      </a:lnTo>
                      <a:lnTo>
                        <a:pt x="158" y="241"/>
                      </a:lnTo>
                      <a:lnTo>
                        <a:pt x="164" y="239"/>
                      </a:lnTo>
                      <a:lnTo>
                        <a:pt x="171" y="237"/>
                      </a:lnTo>
                      <a:lnTo>
                        <a:pt x="179" y="234"/>
                      </a:lnTo>
                      <a:lnTo>
                        <a:pt x="183" y="232"/>
                      </a:lnTo>
                      <a:lnTo>
                        <a:pt x="186" y="230"/>
                      </a:lnTo>
                      <a:lnTo>
                        <a:pt x="192" y="228"/>
                      </a:lnTo>
                      <a:lnTo>
                        <a:pt x="196" y="228"/>
                      </a:lnTo>
                      <a:lnTo>
                        <a:pt x="202" y="224"/>
                      </a:lnTo>
                      <a:lnTo>
                        <a:pt x="205" y="224"/>
                      </a:lnTo>
                      <a:lnTo>
                        <a:pt x="211" y="220"/>
                      </a:lnTo>
                      <a:lnTo>
                        <a:pt x="215" y="220"/>
                      </a:lnTo>
                      <a:lnTo>
                        <a:pt x="219" y="217"/>
                      </a:lnTo>
                      <a:lnTo>
                        <a:pt x="224" y="217"/>
                      </a:lnTo>
                      <a:lnTo>
                        <a:pt x="230" y="215"/>
                      </a:lnTo>
                      <a:lnTo>
                        <a:pt x="236" y="213"/>
                      </a:lnTo>
                      <a:lnTo>
                        <a:pt x="242" y="211"/>
                      </a:lnTo>
                      <a:lnTo>
                        <a:pt x="247" y="207"/>
                      </a:lnTo>
                      <a:lnTo>
                        <a:pt x="253" y="205"/>
                      </a:lnTo>
                      <a:lnTo>
                        <a:pt x="257" y="203"/>
                      </a:lnTo>
                      <a:lnTo>
                        <a:pt x="263" y="201"/>
                      </a:lnTo>
                      <a:lnTo>
                        <a:pt x="268" y="199"/>
                      </a:lnTo>
                      <a:lnTo>
                        <a:pt x="274" y="198"/>
                      </a:lnTo>
                      <a:lnTo>
                        <a:pt x="280" y="196"/>
                      </a:lnTo>
                      <a:lnTo>
                        <a:pt x="285" y="192"/>
                      </a:lnTo>
                      <a:lnTo>
                        <a:pt x="289" y="190"/>
                      </a:lnTo>
                      <a:lnTo>
                        <a:pt x="295" y="188"/>
                      </a:lnTo>
                      <a:lnTo>
                        <a:pt x="302" y="186"/>
                      </a:lnTo>
                      <a:lnTo>
                        <a:pt x="306" y="182"/>
                      </a:lnTo>
                      <a:lnTo>
                        <a:pt x="312" y="180"/>
                      </a:lnTo>
                      <a:lnTo>
                        <a:pt x="318" y="179"/>
                      </a:lnTo>
                      <a:lnTo>
                        <a:pt x="323" y="177"/>
                      </a:lnTo>
                      <a:lnTo>
                        <a:pt x="329" y="173"/>
                      </a:lnTo>
                      <a:lnTo>
                        <a:pt x="335" y="171"/>
                      </a:lnTo>
                      <a:lnTo>
                        <a:pt x="340" y="169"/>
                      </a:lnTo>
                      <a:lnTo>
                        <a:pt x="346" y="165"/>
                      </a:lnTo>
                      <a:lnTo>
                        <a:pt x="350" y="163"/>
                      </a:lnTo>
                      <a:lnTo>
                        <a:pt x="358" y="161"/>
                      </a:lnTo>
                      <a:lnTo>
                        <a:pt x="361" y="160"/>
                      </a:lnTo>
                      <a:lnTo>
                        <a:pt x="367" y="158"/>
                      </a:lnTo>
                      <a:lnTo>
                        <a:pt x="373" y="154"/>
                      </a:lnTo>
                      <a:lnTo>
                        <a:pt x="379" y="152"/>
                      </a:lnTo>
                      <a:lnTo>
                        <a:pt x="382" y="150"/>
                      </a:lnTo>
                      <a:lnTo>
                        <a:pt x="388" y="148"/>
                      </a:lnTo>
                      <a:lnTo>
                        <a:pt x="392" y="144"/>
                      </a:lnTo>
                      <a:lnTo>
                        <a:pt x="398" y="142"/>
                      </a:lnTo>
                      <a:lnTo>
                        <a:pt x="401" y="141"/>
                      </a:lnTo>
                      <a:lnTo>
                        <a:pt x="407" y="139"/>
                      </a:lnTo>
                      <a:lnTo>
                        <a:pt x="413" y="135"/>
                      </a:lnTo>
                      <a:lnTo>
                        <a:pt x="422" y="129"/>
                      </a:lnTo>
                      <a:lnTo>
                        <a:pt x="428" y="125"/>
                      </a:lnTo>
                      <a:lnTo>
                        <a:pt x="436" y="120"/>
                      </a:lnTo>
                      <a:lnTo>
                        <a:pt x="441" y="116"/>
                      </a:lnTo>
                      <a:lnTo>
                        <a:pt x="449" y="112"/>
                      </a:lnTo>
                      <a:lnTo>
                        <a:pt x="453" y="108"/>
                      </a:lnTo>
                      <a:lnTo>
                        <a:pt x="460" y="104"/>
                      </a:lnTo>
                      <a:lnTo>
                        <a:pt x="464" y="101"/>
                      </a:lnTo>
                      <a:lnTo>
                        <a:pt x="470" y="99"/>
                      </a:lnTo>
                      <a:lnTo>
                        <a:pt x="474" y="93"/>
                      </a:lnTo>
                      <a:lnTo>
                        <a:pt x="477" y="91"/>
                      </a:lnTo>
                      <a:lnTo>
                        <a:pt x="483" y="85"/>
                      </a:lnTo>
                      <a:lnTo>
                        <a:pt x="491" y="80"/>
                      </a:lnTo>
                      <a:lnTo>
                        <a:pt x="494" y="76"/>
                      </a:lnTo>
                      <a:lnTo>
                        <a:pt x="496" y="72"/>
                      </a:lnTo>
                      <a:lnTo>
                        <a:pt x="500" y="68"/>
                      </a:lnTo>
                      <a:lnTo>
                        <a:pt x="502" y="65"/>
                      </a:lnTo>
                      <a:lnTo>
                        <a:pt x="504" y="61"/>
                      </a:lnTo>
                      <a:lnTo>
                        <a:pt x="504" y="61"/>
                      </a:lnTo>
                      <a:lnTo>
                        <a:pt x="489" y="13"/>
                      </a:lnTo>
                      <a:lnTo>
                        <a:pt x="456" y="0"/>
                      </a:lnTo>
                      <a:lnTo>
                        <a:pt x="456" y="40"/>
                      </a:lnTo>
                      <a:lnTo>
                        <a:pt x="453" y="40"/>
                      </a:lnTo>
                      <a:lnTo>
                        <a:pt x="449" y="42"/>
                      </a:lnTo>
                      <a:lnTo>
                        <a:pt x="445" y="44"/>
                      </a:lnTo>
                      <a:lnTo>
                        <a:pt x="443" y="46"/>
                      </a:lnTo>
                      <a:lnTo>
                        <a:pt x="437" y="47"/>
                      </a:lnTo>
                      <a:lnTo>
                        <a:pt x="434" y="49"/>
                      </a:lnTo>
                      <a:lnTo>
                        <a:pt x="428" y="51"/>
                      </a:lnTo>
                      <a:lnTo>
                        <a:pt x="422" y="55"/>
                      </a:lnTo>
                      <a:lnTo>
                        <a:pt x="415" y="57"/>
                      </a:lnTo>
                      <a:lnTo>
                        <a:pt x="409" y="61"/>
                      </a:lnTo>
                      <a:lnTo>
                        <a:pt x="401" y="65"/>
                      </a:lnTo>
                      <a:lnTo>
                        <a:pt x="394" y="68"/>
                      </a:lnTo>
                      <a:lnTo>
                        <a:pt x="386" y="70"/>
                      </a:lnTo>
                      <a:lnTo>
                        <a:pt x="379" y="76"/>
                      </a:lnTo>
                      <a:lnTo>
                        <a:pt x="375" y="78"/>
                      </a:lnTo>
                      <a:lnTo>
                        <a:pt x="369" y="78"/>
                      </a:lnTo>
                      <a:lnTo>
                        <a:pt x="365" y="80"/>
                      </a:lnTo>
                      <a:lnTo>
                        <a:pt x="359" y="82"/>
                      </a:lnTo>
                      <a:lnTo>
                        <a:pt x="356" y="84"/>
                      </a:lnTo>
                      <a:lnTo>
                        <a:pt x="350" y="85"/>
                      </a:lnTo>
                      <a:lnTo>
                        <a:pt x="346" y="87"/>
                      </a:lnTo>
                      <a:lnTo>
                        <a:pt x="340" y="89"/>
                      </a:lnTo>
                      <a:lnTo>
                        <a:pt x="337" y="91"/>
                      </a:lnTo>
                      <a:lnTo>
                        <a:pt x="331" y="93"/>
                      </a:lnTo>
                      <a:lnTo>
                        <a:pt x="327" y="95"/>
                      </a:lnTo>
                      <a:lnTo>
                        <a:pt x="321" y="99"/>
                      </a:lnTo>
                      <a:lnTo>
                        <a:pt x="316" y="101"/>
                      </a:lnTo>
                      <a:lnTo>
                        <a:pt x="312" y="103"/>
                      </a:lnTo>
                      <a:lnTo>
                        <a:pt x="306" y="104"/>
                      </a:lnTo>
                      <a:lnTo>
                        <a:pt x="302" y="106"/>
                      </a:lnTo>
                      <a:lnTo>
                        <a:pt x="297" y="108"/>
                      </a:lnTo>
                      <a:lnTo>
                        <a:pt x="291" y="110"/>
                      </a:lnTo>
                      <a:lnTo>
                        <a:pt x="287" y="112"/>
                      </a:lnTo>
                      <a:lnTo>
                        <a:pt x="283" y="116"/>
                      </a:lnTo>
                      <a:lnTo>
                        <a:pt x="278" y="116"/>
                      </a:lnTo>
                      <a:lnTo>
                        <a:pt x="272" y="120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7" y="125"/>
                      </a:lnTo>
                      <a:lnTo>
                        <a:pt x="253" y="127"/>
                      </a:lnTo>
                      <a:lnTo>
                        <a:pt x="249" y="129"/>
                      </a:lnTo>
                      <a:lnTo>
                        <a:pt x="243" y="131"/>
                      </a:lnTo>
                      <a:lnTo>
                        <a:pt x="240" y="133"/>
                      </a:lnTo>
                      <a:lnTo>
                        <a:pt x="234" y="135"/>
                      </a:lnTo>
                      <a:lnTo>
                        <a:pt x="230" y="137"/>
                      </a:lnTo>
                      <a:lnTo>
                        <a:pt x="224" y="139"/>
                      </a:lnTo>
                      <a:lnTo>
                        <a:pt x="219" y="141"/>
                      </a:lnTo>
                      <a:lnTo>
                        <a:pt x="215" y="141"/>
                      </a:lnTo>
                      <a:lnTo>
                        <a:pt x="211" y="142"/>
                      </a:lnTo>
                      <a:lnTo>
                        <a:pt x="205" y="144"/>
                      </a:lnTo>
                      <a:lnTo>
                        <a:pt x="202" y="144"/>
                      </a:lnTo>
                      <a:lnTo>
                        <a:pt x="196" y="148"/>
                      </a:lnTo>
                      <a:lnTo>
                        <a:pt x="192" y="148"/>
                      </a:lnTo>
                      <a:lnTo>
                        <a:pt x="188" y="150"/>
                      </a:lnTo>
                      <a:lnTo>
                        <a:pt x="183" y="152"/>
                      </a:lnTo>
                      <a:lnTo>
                        <a:pt x="179" y="154"/>
                      </a:lnTo>
                      <a:lnTo>
                        <a:pt x="173" y="154"/>
                      </a:lnTo>
                      <a:lnTo>
                        <a:pt x="169" y="156"/>
                      </a:lnTo>
                      <a:lnTo>
                        <a:pt x="162" y="158"/>
                      </a:lnTo>
                      <a:lnTo>
                        <a:pt x="154" y="161"/>
                      </a:lnTo>
                      <a:lnTo>
                        <a:pt x="147" y="161"/>
                      </a:lnTo>
                      <a:lnTo>
                        <a:pt x="139" y="165"/>
                      </a:lnTo>
                      <a:lnTo>
                        <a:pt x="131" y="165"/>
                      </a:lnTo>
                      <a:lnTo>
                        <a:pt x="124" y="169"/>
                      </a:lnTo>
                      <a:lnTo>
                        <a:pt x="118" y="171"/>
                      </a:lnTo>
                      <a:lnTo>
                        <a:pt x="110" y="171"/>
                      </a:lnTo>
                      <a:lnTo>
                        <a:pt x="105" y="173"/>
                      </a:lnTo>
                      <a:lnTo>
                        <a:pt x="99" y="175"/>
                      </a:lnTo>
                      <a:lnTo>
                        <a:pt x="93" y="177"/>
                      </a:lnTo>
                      <a:lnTo>
                        <a:pt x="88" y="177"/>
                      </a:lnTo>
                      <a:lnTo>
                        <a:pt x="82" y="179"/>
                      </a:lnTo>
                      <a:lnTo>
                        <a:pt x="78" y="179"/>
                      </a:lnTo>
                      <a:lnTo>
                        <a:pt x="72" y="179"/>
                      </a:lnTo>
                      <a:lnTo>
                        <a:pt x="69" y="180"/>
                      </a:lnTo>
                      <a:lnTo>
                        <a:pt x="65" y="180"/>
                      </a:lnTo>
                      <a:lnTo>
                        <a:pt x="63" y="182"/>
                      </a:lnTo>
                      <a:lnTo>
                        <a:pt x="55" y="182"/>
                      </a:lnTo>
                      <a:lnTo>
                        <a:pt x="51" y="184"/>
                      </a:lnTo>
                      <a:lnTo>
                        <a:pt x="50" y="184"/>
                      </a:lnTo>
                      <a:lnTo>
                        <a:pt x="50" y="186"/>
                      </a:lnTo>
                      <a:lnTo>
                        <a:pt x="50" y="186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Freeform 257"/>
                <p:cNvSpPr>
                  <a:spLocks/>
                </p:cNvSpPr>
                <p:nvPr/>
              </p:nvSpPr>
              <p:spPr bwMode="auto">
                <a:xfrm>
                  <a:off x="2527" y="2632"/>
                  <a:ext cx="120" cy="196"/>
                </a:xfrm>
                <a:custGeom>
                  <a:avLst/>
                  <a:gdLst/>
                  <a:ahLst/>
                  <a:cxnLst>
                    <a:cxn ang="0">
                      <a:pos x="195" y="6"/>
                    </a:cxn>
                    <a:cxn ang="0">
                      <a:pos x="188" y="19"/>
                    </a:cxn>
                    <a:cxn ang="0">
                      <a:pos x="178" y="38"/>
                    </a:cxn>
                    <a:cxn ang="0">
                      <a:pos x="171" y="50"/>
                    </a:cxn>
                    <a:cxn ang="0">
                      <a:pos x="163" y="63"/>
                    </a:cxn>
                    <a:cxn ang="0">
                      <a:pos x="156" y="78"/>
                    </a:cxn>
                    <a:cxn ang="0">
                      <a:pos x="146" y="93"/>
                    </a:cxn>
                    <a:cxn ang="0">
                      <a:pos x="137" y="110"/>
                    </a:cxn>
                    <a:cxn ang="0">
                      <a:pos x="125" y="127"/>
                    </a:cxn>
                    <a:cxn ang="0">
                      <a:pos x="116" y="145"/>
                    </a:cxn>
                    <a:cxn ang="0">
                      <a:pos x="104" y="162"/>
                    </a:cxn>
                    <a:cxn ang="0">
                      <a:pos x="95" y="179"/>
                    </a:cxn>
                    <a:cxn ang="0">
                      <a:pos x="85" y="194"/>
                    </a:cxn>
                    <a:cxn ang="0">
                      <a:pos x="74" y="211"/>
                    </a:cxn>
                    <a:cxn ang="0">
                      <a:pos x="64" y="230"/>
                    </a:cxn>
                    <a:cxn ang="0">
                      <a:pos x="64" y="234"/>
                    </a:cxn>
                    <a:cxn ang="0">
                      <a:pos x="78" y="240"/>
                    </a:cxn>
                    <a:cxn ang="0">
                      <a:pos x="95" y="251"/>
                    </a:cxn>
                    <a:cxn ang="0">
                      <a:pos x="110" y="264"/>
                    </a:cxn>
                    <a:cxn ang="0">
                      <a:pos x="121" y="281"/>
                    </a:cxn>
                    <a:cxn ang="0">
                      <a:pos x="119" y="297"/>
                    </a:cxn>
                    <a:cxn ang="0">
                      <a:pos x="104" y="312"/>
                    </a:cxn>
                    <a:cxn ang="0">
                      <a:pos x="81" y="325"/>
                    </a:cxn>
                    <a:cxn ang="0">
                      <a:pos x="59" y="335"/>
                    </a:cxn>
                    <a:cxn ang="0">
                      <a:pos x="41" y="342"/>
                    </a:cxn>
                    <a:cxn ang="0">
                      <a:pos x="34" y="346"/>
                    </a:cxn>
                    <a:cxn ang="0">
                      <a:pos x="3" y="359"/>
                    </a:cxn>
                    <a:cxn ang="0">
                      <a:pos x="11" y="371"/>
                    </a:cxn>
                    <a:cxn ang="0">
                      <a:pos x="24" y="382"/>
                    </a:cxn>
                    <a:cxn ang="0">
                      <a:pos x="43" y="390"/>
                    </a:cxn>
                    <a:cxn ang="0">
                      <a:pos x="59" y="392"/>
                    </a:cxn>
                    <a:cxn ang="0">
                      <a:pos x="72" y="390"/>
                    </a:cxn>
                    <a:cxn ang="0">
                      <a:pos x="87" y="384"/>
                    </a:cxn>
                    <a:cxn ang="0">
                      <a:pos x="102" y="374"/>
                    </a:cxn>
                    <a:cxn ang="0">
                      <a:pos x="118" y="365"/>
                    </a:cxn>
                    <a:cxn ang="0">
                      <a:pos x="133" y="354"/>
                    </a:cxn>
                    <a:cxn ang="0">
                      <a:pos x="148" y="344"/>
                    </a:cxn>
                    <a:cxn ang="0">
                      <a:pos x="159" y="333"/>
                    </a:cxn>
                    <a:cxn ang="0">
                      <a:pos x="178" y="317"/>
                    </a:cxn>
                    <a:cxn ang="0">
                      <a:pos x="188" y="306"/>
                    </a:cxn>
                    <a:cxn ang="0">
                      <a:pos x="190" y="298"/>
                    </a:cxn>
                    <a:cxn ang="0">
                      <a:pos x="188" y="285"/>
                    </a:cxn>
                    <a:cxn ang="0">
                      <a:pos x="186" y="272"/>
                    </a:cxn>
                    <a:cxn ang="0">
                      <a:pos x="182" y="255"/>
                    </a:cxn>
                    <a:cxn ang="0">
                      <a:pos x="176" y="238"/>
                    </a:cxn>
                    <a:cxn ang="0">
                      <a:pos x="167" y="224"/>
                    </a:cxn>
                    <a:cxn ang="0">
                      <a:pos x="152" y="205"/>
                    </a:cxn>
                    <a:cxn ang="0">
                      <a:pos x="137" y="194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239" h="392">
                      <a:moveTo>
                        <a:pt x="199" y="0"/>
                      </a:moveTo>
                      <a:lnTo>
                        <a:pt x="199" y="2"/>
                      </a:lnTo>
                      <a:lnTo>
                        <a:pt x="195" y="6"/>
                      </a:lnTo>
                      <a:lnTo>
                        <a:pt x="194" y="10"/>
                      </a:lnTo>
                      <a:lnTo>
                        <a:pt x="190" y="13"/>
                      </a:lnTo>
                      <a:lnTo>
                        <a:pt x="188" y="19"/>
                      </a:lnTo>
                      <a:lnTo>
                        <a:pt x="186" y="25"/>
                      </a:lnTo>
                      <a:lnTo>
                        <a:pt x="182" y="31"/>
                      </a:lnTo>
                      <a:lnTo>
                        <a:pt x="178" y="38"/>
                      </a:lnTo>
                      <a:lnTo>
                        <a:pt x="175" y="42"/>
                      </a:lnTo>
                      <a:lnTo>
                        <a:pt x="173" y="46"/>
                      </a:lnTo>
                      <a:lnTo>
                        <a:pt x="171" y="50"/>
                      </a:lnTo>
                      <a:lnTo>
                        <a:pt x="169" y="55"/>
                      </a:lnTo>
                      <a:lnTo>
                        <a:pt x="167" y="59"/>
                      </a:lnTo>
                      <a:lnTo>
                        <a:pt x="163" y="63"/>
                      </a:lnTo>
                      <a:lnTo>
                        <a:pt x="161" y="67"/>
                      </a:lnTo>
                      <a:lnTo>
                        <a:pt x="157" y="72"/>
                      </a:lnTo>
                      <a:lnTo>
                        <a:pt x="156" y="78"/>
                      </a:lnTo>
                      <a:lnTo>
                        <a:pt x="152" y="82"/>
                      </a:lnTo>
                      <a:lnTo>
                        <a:pt x="150" y="88"/>
                      </a:lnTo>
                      <a:lnTo>
                        <a:pt x="146" y="93"/>
                      </a:lnTo>
                      <a:lnTo>
                        <a:pt x="142" y="99"/>
                      </a:lnTo>
                      <a:lnTo>
                        <a:pt x="140" y="105"/>
                      </a:lnTo>
                      <a:lnTo>
                        <a:pt x="137" y="110"/>
                      </a:lnTo>
                      <a:lnTo>
                        <a:pt x="133" y="116"/>
                      </a:lnTo>
                      <a:lnTo>
                        <a:pt x="129" y="120"/>
                      </a:lnTo>
                      <a:lnTo>
                        <a:pt x="125" y="127"/>
                      </a:lnTo>
                      <a:lnTo>
                        <a:pt x="121" y="133"/>
                      </a:lnTo>
                      <a:lnTo>
                        <a:pt x="119" y="139"/>
                      </a:lnTo>
                      <a:lnTo>
                        <a:pt x="116" y="145"/>
                      </a:lnTo>
                      <a:lnTo>
                        <a:pt x="112" y="150"/>
                      </a:lnTo>
                      <a:lnTo>
                        <a:pt x="108" y="156"/>
                      </a:lnTo>
                      <a:lnTo>
                        <a:pt x="104" y="162"/>
                      </a:lnTo>
                      <a:lnTo>
                        <a:pt x="100" y="167"/>
                      </a:lnTo>
                      <a:lnTo>
                        <a:pt x="99" y="173"/>
                      </a:lnTo>
                      <a:lnTo>
                        <a:pt x="95" y="179"/>
                      </a:lnTo>
                      <a:lnTo>
                        <a:pt x="91" y="184"/>
                      </a:lnTo>
                      <a:lnTo>
                        <a:pt x="87" y="190"/>
                      </a:lnTo>
                      <a:lnTo>
                        <a:pt x="85" y="194"/>
                      </a:lnTo>
                      <a:lnTo>
                        <a:pt x="81" y="200"/>
                      </a:lnTo>
                      <a:lnTo>
                        <a:pt x="80" y="203"/>
                      </a:lnTo>
                      <a:lnTo>
                        <a:pt x="74" y="211"/>
                      </a:lnTo>
                      <a:lnTo>
                        <a:pt x="70" y="219"/>
                      </a:lnTo>
                      <a:lnTo>
                        <a:pt x="66" y="224"/>
                      </a:lnTo>
                      <a:lnTo>
                        <a:pt x="64" y="230"/>
                      </a:lnTo>
                      <a:lnTo>
                        <a:pt x="62" y="232"/>
                      </a:lnTo>
                      <a:lnTo>
                        <a:pt x="62" y="232"/>
                      </a:lnTo>
                      <a:lnTo>
                        <a:pt x="64" y="234"/>
                      </a:lnTo>
                      <a:lnTo>
                        <a:pt x="68" y="234"/>
                      </a:lnTo>
                      <a:lnTo>
                        <a:pt x="74" y="238"/>
                      </a:lnTo>
                      <a:lnTo>
                        <a:pt x="78" y="240"/>
                      </a:lnTo>
                      <a:lnTo>
                        <a:pt x="81" y="243"/>
                      </a:lnTo>
                      <a:lnTo>
                        <a:pt x="89" y="247"/>
                      </a:lnTo>
                      <a:lnTo>
                        <a:pt x="95" y="251"/>
                      </a:lnTo>
                      <a:lnTo>
                        <a:pt x="100" y="255"/>
                      </a:lnTo>
                      <a:lnTo>
                        <a:pt x="106" y="260"/>
                      </a:lnTo>
                      <a:lnTo>
                        <a:pt x="110" y="264"/>
                      </a:lnTo>
                      <a:lnTo>
                        <a:pt x="116" y="270"/>
                      </a:lnTo>
                      <a:lnTo>
                        <a:pt x="119" y="276"/>
                      </a:lnTo>
                      <a:lnTo>
                        <a:pt x="121" y="281"/>
                      </a:lnTo>
                      <a:lnTo>
                        <a:pt x="123" y="285"/>
                      </a:lnTo>
                      <a:lnTo>
                        <a:pt x="123" y="293"/>
                      </a:lnTo>
                      <a:lnTo>
                        <a:pt x="119" y="297"/>
                      </a:lnTo>
                      <a:lnTo>
                        <a:pt x="116" y="302"/>
                      </a:lnTo>
                      <a:lnTo>
                        <a:pt x="112" y="306"/>
                      </a:lnTo>
                      <a:lnTo>
                        <a:pt x="104" y="312"/>
                      </a:lnTo>
                      <a:lnTo>
                        <a:pt x="97" y="316"/>
                      </a:lnTo>
                      <a:lnTo>
                        <a:pt x="89" y="321"/>
                      </a:lnTo>
                      <a:lnTo>
                        <a:pt x="81" y="325"/>
                      </a:lnTo>
                      <a:lnTo>
                        <a:pt x="76" y="329"/>
                      </a:lnTo>
                      <a:lnTo>
                        <a:pt x="66" y="333"/>
                      </a:lnTo>
                      <a:lnTo>
                        <a:pt x="59" y="335"/>
                      </a:lnTo>
                      <a:lnTo>
                        <a:pt x="51" y="338"/>
                      </a:lnTo>
                      <a:lnTo>
                        <a:pt x="45" y="340"/>
                      </a:lnTo>
                      <a:lnTo>
                        <a:pt x="41" y="342"/>
                      </a:lnTo>
                      <a:lnTo>
                        <a:pt x="38" y="344"/>
                      </a:lnTo>
                      <a:lnTo>
                        <a:pt x="34" y="344"/>
                      </a:lnTo>
                      <a:lnTo>
                        <a:pt x="34" y="346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3" y="359"/>
                      </a:lnTo>
                      <a:lnTo>
                        <a:pt x="5" y="361"/>
                      </a:lnTo>
                      <a:lnTo>
                        <a:pt x="7" y="367"/>
                      </a:lnTo>
                      <a:lnTo>
                        <a:pt x="11" y="371"/>
                      </a:lnTo>
                      <a:lnTo>
                        <a:pt x="15" y="376"/>
                      </a:lnTo>
                      <a:lnTo>
                        <a:pt x="19" y="378"/>
                      </a:lnTo>
                      <a:lnTo>
                        <a:pt x="24" y="382"/>
                      </a:lnTo>
                      <a:lnTo>
                        <a:pt x="30" y="386"/>
                      </a:lnTo>
                      <a:lnTo>
                        <a:pt x="38" y="390"/>
                      </a:lnTo>
                      <a:lnTo>
                        <a:pt x="43" y="390"/>
                      </a:lnTo>
                      <a:lnTo>
                        <a:pt x="51" y="392"/>
                      </a:lnTo>
                      <a:lnTo>
                        <a:pt x="55" y="392"/>
                      </a:lnTo>
                      <a:lnTo>
                        <a:pt x="59" y="392"/>
                      </a:lnTo>
                      <a:lnTo>
                        <a:pt x="64" y="392"/>
                      </a:lnTo>
                      <a:lnTo>
                        <a:pt x="68" y="392"/>
                      </a:lnTo>
                      <a:lnTo>
                        <a:pt x="72" y="390"/>
                      </a:lnTo>
                      <a:lnTo>
                        <a:pt x="78" y="388"/>
                      </a:lnTo>
                      <a:lnTo>
                        <a:pt x="81" y="386"/>
                      </a:lnTo>
                      <a:lnTo>
                        <a:pt x="87" y="384"/>
                      </a:lnTo>
                      <a:lnTo>
                        <a:pt x="91" y="380"/>
                      </a:lnTo>
                      <a:lnTo>
                        <a:pt x="97" y="378"/>
                      </a:lnTo>
                      <a:lnTo>
                        <a:pt x="102" y="374"/>
                      </a:lnTo>
                      <a:lnTo>
                        <a:pt x="106" y="373"/>
                      </a:lnTo>
                      <a:lnTo>
                        <a:pt x="112" y="369"/>
                      </a:lnTo>
                      <a:lnTo>
                        <a:pt x="118" y="365"/>
                      </a:lnTo>
                      <a:lnTo>
                        <a:pt x="121" y="361"/>
                      </a:lnTo>
                      <a:lnTo>
                        <a:pt x="127" y="357"/>
                      </a:lnTo>
                      <a:lnTo>
                        <a:pt x="133" y="354"/>
                      </a:lnTo>
                      <a:lnTo>
                        <a:pt x="137" y="352"/>
                      </a:lnTo>
                      <a:lnTo>
                        <a:pt x="142" y="348"/>
                      </a:lnTo>
                      <a:lnTo>
                        <a:pt x="148" y="344"/>
                      </a:lnTo>
                      <a:lnTo>
                        <a:pt x="152" y="340"/>
                      </a:lnTo>
                      <a:lnTo>
                        <a:pt x="156" y="336"/>
                      </a:lnTo>
                      <a:lnTo>
                        <a:pt x="159" y="333"/>
                      </a:lnTo>
                      <a:lnTo>
                        <a:pt x="165" y="329"/>
                      </a:lnTo>
                      <a:lnTo>
                        <a:pt x="171" y="323"/>
                      </a:lnTo>
                      <a:lnTo>
                        <a:pt x="178" y="317"/>
                      </a:lnTo>
                      <a:lnTo>
                        <a:pt x="182" y="312"/>
                      </a:lnTo>
                      <a:lnTo>
                        <a:pt x="186" y="308"/>
                      </a:lnTo>
                      <a:lnTo>
                        <a:pt x="188" y="306"/>
                      </a:lnTo>
                      <a:lnTo>
                        <a:pt x="190" y="306"/>
                      </a:lnTo>
                      <a:lnTo>
                        <a:pt x="190" y="302"/>
                      </a:lnTo>
                      <a:lnTo>
                        <a:pt x="190" y="298"/>
                      </a:lnTo>
                      <a:lnTo>
                        <a:pt x="188" y="295"/>
                      </a:lnTo>
                      <a:lnTo>
                        <a:pt x="188" y="291"/>
                      </a:lnTo>
                      <a:lnTo>
                        <a:pt x="188" y="285"/>
                      </a:lnTo>
                      <a:lnTo>
                        <a:pt x="188" y="281"/>
                      </a:lnTo>
                      <a:lnTo>
                        <a:pt x="186" y="276"/>
                      </a:lnTo>
                      <a:lnTo>
                        <a:pt x="186" y="272"/>
                      </a:lnTo>
                      <a:lnTo>
                        <a:pt x="184" y="266"/>
                      </a:lnTo>
                      <a:lnTo>
                        <a:pt x="182" y="260"/>
                      </a:lnTo>
                      <a:lnTo>
                        <a:pt x="182" y="255"/>
                      </a:lnTo>
                      <a:lnTo>
                        <a:pt x="180" y="249"/>
                      </a:lnTo>
                      <a:lnTo>
                        <a:pt x="178" y="243"/>
                      </a:lnTo>
                      <a:lnTo>
                        <a:pt x="176" y="238"/>
                      </a:lnTo>
                      <a:lnTo>
                        <a:pt x="173" y="234"/>
                      </a:lnTo>
                      <a:lnTo>
                        <a:pt x="169" y="228"/>
                      </a:lnTo>
                      <a:lnTo>
                        <a:pt x="167" y="224"/>
                      </a:lnTo>
                      <a:lnTo>
                        <a:pt x="165" y="221"/>
                      </a:lnTo>
                      <a:lnTo>
                        <a:pt x="157" y="213"/>
                      </a:lnTo>
                      <a:lnTo>
                        <a:pt x="152" y="205"/>
                      </a:lnTo>
                      <a:lnTo>
                        <a:pt x="144" y="200"/>
                      </a:lnTo>
                      <a:lnTo>
                        <a:pt x="140" y="196"/>
                      </a:lnTo>
                      <a:lnTo>
                        <a:pt x="137" y="194"/>
                      </a:lnTo>
                      <a:lnTo>
                        <a:pt x="137" y="194"/>
                      </a:lnTo>
                      <a:lnTo>
                        <a:pt x="239" y="21"/>
                      </a:lnTo>
                      <a:lnTo>
                        <a:pt x="199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Freeform 258"/>
                <p:cNvSpPr>
                  <a:spLocks/>
                </p:cNvSpPr>
                <p:nvPr/>
              </p:nvSpPr>
              <p:spPr bwMode="auto">
                <a:xfrm>
                  <a:off x="2606" y="2650"/>
                  <a:ext cx="104" cy="123"/>
                </a:xfrm>
                <a:custGeom>
                  <a:avLst/>
                  <a:gdLst/>
                  <a:ahLst/>
                  <a:cxnLst>
                    <a:cxn ang="0">
                      <a:pos x="151" y="0"/>
                    </a:cxn>
                    <a:cxn ang="0">
                      <a:pos x="0" y="192"/>
                    </a:cxn>
                    <a:cxn ang="0">
                      <a:pos x="14" y="245"/>
                    </a:cxn>
                    <a:cxn ang="0">
                      <a:pos x="210" y="46"/>
                    </a:cxn>
                    <a:cxn ang="0">
                      <a:pos x="151" y="0"/>
                    </a:cxn>
                    <a:cxn ang="0">
                      <a:pos x="151" y="0"/>
                    </a:cxn>
                  </a:cxnLst>
                  <a:rect l="0" t="0" r="r" b="b"/>
                  <a:pathLst>
                    <a:path w="210" h="245">
                      <a:moveTo>
                        <a:pt x="151" y="0"/>
                      </a:moveTo>
                      <a:lnTo>
                        <a:pt x="0" y="192"/>
                      </a:lnTo>
                      <a:lnTo>
                        <a:pt x="14" y="245"/>
                      </a:lnTo>
                      <a:lnTo>
                        <a:pt x="210" y="46"/>
                      </a:lnTo>
                      <a:lnTo>
                        <a:pt x="151" y="0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Freeform 259"/>
                <p:cNvSpPr>
                  <a:spLocks/>
                </p:cNvSpPr>
                <p:nvPr/>
              </p:nvSpPr>
              <p:spPr bwMode="auto">
                <a:xfrm>
                  <a:off x="2734" y="2485"/>
                  <a:ext cx="262" cy="165"/>
                </a:xfrm>
                <a:custGeom>
                  <a:avLst/>
                  <a:gdLst/>
                  <a:ahLst/>
                  <a:cxnLst>
                    <a:cxn ang="0">
                      <a:pos x="173" y="2"/>
                    </a:cxn>
                    <a:cxn ang="0">
                      <a:pos x="150" y="7"/>
                    </a:cxn>
                    <a:cxn ang="0">
                      <a:pos x="131" y="15"/>
                    </a:cxn>
                    <a:cxn ang="0">
                      <a:pos x="114" y="21"/>
                    </a:cxn>
                    <a:cxn ang="0">
                      <a:pos x="95" y="28"/>
                    </a:cxn>
                    <a:cxn ang="0">
                      <a:pos x="76" y="38"/>
                    </a:cxn>
                    <a:cxn ang="0">
                      <a:pos x="59" y="45"/>
                    </a:cxn>
                    <a:cxn ang="0">
                      <a:pos x="34" y="61"/>
                    </a:cxn>
                    <a:cxn ang="0">
                      <a:pos x="13" y="78"/>
                    </a:cxn>
                    <a:cxn ang="0">
                      <a:pos x="0" y="91"/>
                    </a:cxn>
                    <a:cxn ang="0">
                      <a:pos x="76" y="218"/>
                    </a:cxn>
                    <a:cxn ang="0">
                      <a:pos x="93" y="220"/>
                    </a:cxn>
                    <a:cxn ang="0">
                      <a:pos x="116" y="222"/>
                    </a:cxn>
                    <a:cxn ang="0">
                      <a:pos x="143" y="226"/>
                    </a:cxn>
                    <a:cxn ang="0">
                      <a:pos x="171" y="232"/>
                    </a:cxn>
                    <a:cxn ang="0">
                      <a:pos x="188" y="233"/>
                    </a:cxn>
                    <a:cxn ang="0">
                      <a:pos x="207" y="237"/>
                    </a:cxn>
                    <a:cxn ang="0">
                      <a:pos x="228" y="241"/>
                    </a:cxn>
                    <a:cxn ang="0">
                      <a:pos x="247" y="247"/>
                    </a:cxn>
                    <a:cxn ang="0">
                      <a:pos x="268" y="252"/>
                    </a:cxn>
                    <a:cxn ang="0">
                      <a:pos x="291" y="256"/>
                    </a:cxn>
                    <a:cxn ang="0">
                      <a:pos x="314" y="264"/>
                    </a:cxn>
                    <a:cxn ang="0">
                      <a:pos x="337" y="270"/>
                    </a:cxn>
                    <a:cxn ang="0">
                      <a:pos x="359" y="277"/>
                    </a:cxn>
                    <a:cxn ang="0">
                      <a:pos x="380" y="283"/>
                    </a:cxn>
                    <a:cxn ang="0">
                      <a:pos x="403" y="289"/>
                    </a:cxn>
                    <a:cxn ang="0">
                      <a:pos x="424" y="296"/>
                    </a:cxn>
                    <a:cxn ang="0">
                      <a:pos x="443" y="302"/>
                    </a:cxn>
                    <a:cxn ang="0">
                      <a:pos x="462" y="308"/>
                    </a:cxn>
                    <a:cxn ang="0">
                      <a:pos x="481" y="315"/>
                    </a:cxn>
                    <a:cxn ang="0">
                      <a:pos x="508" y="323"/>
                    </a:cxn>
                    <a:cxn ang="0">
                      <a:pos x="527" y="328"/>
                    </a:cxn>
                    <a:cxn ang="0">
                      <a:pos x="519" y="325"/>
                    </a:cxn>
                    <a:cxn ang="0">
                      <a:pos x="502" y="317"/>
                    </a:cxn>
                    <a:cxn ang="0">
                      <a:pos x="477" y="304"/>
                    </a:cxn>
                    <a:cxn ang="0">
                      <a:pos x="451" y="290"/>
                    </a:cxn>
                    <a:cxn ang="0">
                      <a:pos x="434" y="283"/>
                    </a:cxn>
                    <a:cxn ang="0">
                      <a:pos x="415" y="273"/>
                    </a:cxn>
                    <a:cxn ang="0">
                      <a:pos x="397" y="266"/>
                    </a:cxn>
                    <a:cxn ang="0">
                      <a:pos x="378" y="256"/>
                    </a:cxn>
                    <a:cxn ang="0">
                      <a:pos x="358" y="249"/>
                    </a:cxn>
                    <a:cxn ang="0">
                      <a:pos x="339" y="239"/>
                    </a:cxn>
                    <a:cxn ang="0">
                      <a:pos x="318" y="230"/>
                    </a:cxn>
                    <a:cxn ang="0">
                      <a:pos x="299" y="222"/>
                    </a:cxn>
                    <a:cxn ang="0">
                      <a:pos x="278" y="214"/>
                    </a:cxn>
                    <a:cxn ang="0">
                      <a:pos x="259" y="207"/>
                    </a:cxn>
                    <a:cxn ang="0">
                      <a:pos x="240" y="201"/>
                    </a:cxn>
                    <a:cxn ang="0">
                      <a:pos x="223" y="195"/>
                    </a:cxn>
                    <a:cxn ang="0">
                      <a:pos x="202" y="188"/>
                    </a:cxn>
                    <a:cxn ang="0">
                      <a:pos x="173" y="180"/>
                    </a:cxn>
                    <a:cxn ang="0">
                      <a:pos x="146" y="173"/>
                    </a:cxn>
                    <a:cxn ang="0">
                      <a:pos x="126" y="167"/>
                    </a:cxn>
                    <a:cxn ang="0">
                      <a:pos x="108" y="165"/>
                    </a:cxn>
                    <a:cxn ang="0">
                      <a:pos x="181" y="0"/>
                    </a:cxn>
                  </a:cxnLst>
                  <a:rect l="0" t="0" r="r" b="b"/>
                  <a:pathLst>
                    <a:path w="529" h="330">
                      <a:moveTo>
                        <a:pt x="181" y="0"/>
                      </a:moveTo>
                      <a:lnTo>
                        <a:pt x="179" y="0"/>
                      </a:lnTo>
                      <a:lnTo>
                        <a:pt x="177" y="0"/>
                      </a:lnTo>
                      <a:lnTo>
                        <a:pt x="173" y="2"/>
                      </a:lnTo>
                      <a:lnTo>
                        <a:pt x="169" y="4"/>
                      </a:lnTo>
                      <a:lnTo>
                        <a:pt x="164" y="4"/>
                      </a:lnTo>
                      <a:lnTo>
                        <a:pt x="158" y="5"/>
                      </a:lnTo>
                      <a:lnTo>
                        <a:pt x="150" y="7"/>
                      </a:lnTo>
                      <a:lnTo>
                        <a:pt x="143" y="11"/>
                      </a:lnTo>
                      <a:lnTo>
                        <a:pt x="139" y="11"/>
                      </a:lnTo>
                      <a:lnTo>
                        <a:pt x="135" y="13"/>
                      </a:lnTo>
                      <a:lnTo>
                        <a:pt x="131" y="15"/>
                      </a:lnTo>
                      <a:lnTo>
                        <a:pt x="126" y="17"/>
                      </a:lnTo>
                      <a:lnTo>
                        <a:pt x="122" y="19"/>
                      </a:lnTo>
                      <a:lnTo>
                        <a:pt x="118" y="21"/>
                      </a:lnTo>
                      <a:lnTo>
                        <a:pt x="114" y="21"/>
                      </a:lnTo>
                      <a:lnTo>
                        <a:pt x="110" y="24"/>
                      </a:lnTo>
                      <a:lnTo>
                        <a:pt x="105" y="24"/>
                      </a:lnTo>
                      <a:lnTo>
                        <a:pt x="101" y="26"/>
                      </a:lnTo>
                      <a:lnTo>
                        <a:pt x="95" y="28"/>
                      </a:lnTo>
                      <a:lnTo>
                        <a:pt x="91" y="30"/>
                      </a:lnTo>
                      <a:lnTo>
                        <a:pt x="86" y="32"/>
                      </a:lnTo>
                      <a:lnTo>
                        <a:pt x="82" y="36"/>
                      </a:lnTo>
                      <a:lnTo>
                        <a:pt x="76" y="38"/>
                      </a:lnTo>
                      <a:lnTo>
                        <a:pt x="72" y="40"/>
                      </a:lnTo>
                      <a:lnTo>
                        <a:pt x="69" y="42"/>
                      </a:lnTo>
                      <a:lnTo>
                        <a:pt x="63" y="43"/>
                      </a:lnTo>
                      <a:lnTo>
                        <a:pt x="59" y="45"/>
                      </a:lnTo>
                      <a:lnTo>
                        <a:pt x="55" y="47"/>
                      </a:lnTo>
                      <a:lnTo>
                        <a:pt x="50" y="53"/>
                      </a:lnTo>
                      <a:lnTo>
                        <a:pt x="42" y="57"/>
                      </a:lnTo>
                      <a:lnTo>
                        <a:pt x="34" y="61"/>
                      </a:lnTo>
                      <a:lnTo>
                        <a:pt x="29" y="66"/>
                      </a:lnTo>
                      <a:lnTo>
                        <a:pt x="23" y="70"/>
                      </a:lnTo>
                      <a:lnTo>
                        <a:pt x="19" y="74"/>
                      </a:lnTo>
                      <a:lnTo>
                        <a:pt x="13" y="78"/>
                      </a:lnTo>
                      <a:lnTo>
                        <a:pt x="10" y="81"/>
                      </a:lnTo>
                      <a:lnTo>
                        <a:pt x="6" y="83"/>
                      </a:lnTo>
                      <a:lnTo>
                        <a:pt x="4" y="87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69" y="218"/>
                      </a:lnTo>
                      <a:lnTo>
                        <a:pt x="72" y="218"/>
                      </a:lnTo>
                      <a:lnTo>
                        <a:pt x="76" y="218"/>
                      </a:lnTo>
                      <a:lnTo>
                        <a:pt x="82" y="220"/>
                      </a:lnTo>
                      <a:lnTo>
                        <a:pt x="86" y="220"/>
                      </a:lnTo>
                      <a:lnTo>
                        <a:pt x="89" y="220"/>
                      </a:lnTo>
                      <a:lnTo>
                        <a:pt x="93" y="220"/>
                      </a:lnTo>
                      <a:lnTo>
                        <a:pt x="99" y="222"/>
                      </a:lnTo>
                      <a:lnTo>
                        <a:pt x="105" y="222"/>
                      </a:lnTo>
                      <a:lnTo>
                        <a:pt x="110" y="222"/>
                      </a:lnTo>
                      <a:lnTo>
                        <a:pt x="116" y="222"/>
                      </a:lnTo>
                      <a:lnTo>
                        <a:pt x="122" y="224"/>
                      </a:lnTo>
                      <a:lnTo>
                        <a:pt x="129" y="224"/>
                      </a:lnTo>
                      <a:lnTo>
                        <a:pt x="135" y="226"/>
                      </a:lnTo>
                      <a:lnTo>
                        <a:pt x="143" y="226"/>
                      </a:lnTo>
                      <a:lnTo>
                        <a:pt x="150" y="228"/>
                      </a:lnTo>
                      <a:lnTo>
                        <a:pt x="158" y="230"/>
                      </a:lnTo>
                      <a:lnTo>
                        <a:pt x="167" y="232"/>
                      </a:lnTo>
                      <a:lnTo>
                        <a:pt x="171" y="232"/>
                      </a:lnTo>
                      <a:lnTo>
                        <a:pt x="175" y="232"/>
                      </a:lnTo>
                      <a:lnTo>
                        <a:pt x="181" y="232"/>
                      </a:lnTo>
                      <a:lnTo>
                        <a:pt x="185" y="233"/>
                      </a:lnTo>
                      <a:lnTo>
                        <a:pt x="188" y="233"/>
                      </a:lnTo>
                      <a:lnTo>
                        <a:pt x="194" y="235"/>
                      </a:lnTo>
                      <a:lnTo>
                        <a:pt x="198" y="235"/>
                      </a:lnTo>
                      <a:lnTo>
                        <a:pt x="202" y="237"/>
                      </a:lnTo>
                      <a:lnTo>
                        <a:pt x="207" y="237"/>
                      </a:lnTo>
                      <a:lnTo>
                        <a:pt x="213" y="239"/>
                      </a:lnTo>
                      <a:lnTo>
                        <a:pt x="217" y="239"/>
                      </a:lnTo>
                      <a:lnTo>
                        <a:pt x="223" y="241"/>
                      </a:lnTo>
                      <a:lnTo>
                        <a:pt x="228" y="241"/>
                      </a:lnTo>
                      <a:lnTo>
                        <a:pt x="232" y="243"/>
                      </a:lnTo>
                      <a:lnTo>
                        <a:pt x="238" y="243"/>
                      </a:lnTo>
                      <a:lnTo>
                        <a:pt x="242" y="245"/>
                      </a:lnTo>
                      <a:lnTo>
                        <a:pt x="247" y="247"/>
                      </a:lnTo>
                      <a:lnTo>
                        <a:pt x="253" y="249"/>
                      </a:lnTo>
                      <a:lnTo>
                        <a:pt x="259" y="249"/>
                      </a:lnTo>
                      <a:lnTo>
                        <a:pt x="264" y="252"/>
                      </a:lnTo>
                      <a:lnTo>
                        <a:pt x="268" y="252"/>
                      </a:lnTo>
                      <a:lnTo>
                        <a:pt x="274" y="254"/>
                      </a:lnTo>
                      <a:lnTo>
                        <a:pt x="280" y="254"/>
                      </a:lnTo>
                      <a:lnTo>
                        <a:pt x="285" y="256"/>
                      </a:lnTo>
                      <a:lnTo>
                        <a:pt x="291" y="256"/>
                      </a:lnTo>
                      <a:lnTo>
                        <a:pt x="297" y="260"/>
                      </a:lnTo>
                      <a:lnTo>
                        <a:pt x="302" y="260"/>
                      </a:lnTo>
                      <a:lnTo>
                        <a:pt x="308" y="262"/>
                      </a:lnTo>
                      <a:lnTo>
                        <a:pt x="314" y="264"/>
                      </a:lnTo>
                      <a:lnTo>
                        <a:pt x="320" y="266"/>
                      </a:lnTo>
                      <a:lnTo>
                        <a:pt x="325" y="266"/>
                      </a:lnTo>
                      <a:lnTo>
                        <a:pt x="331" y="270"/>
                      </a:lnTo>
                      <a:lnTo>
                        <a:pt x="337" y="270"/>
                      </a:lnTo>
                      <a:lnTo>
                        <a:pt x="342" y="271"/>
                      </a:lnTo>
                      <a:lnTo>
                        <a:pt x="348" y="273"/>
                      </a:lnTo>
                      <a:lnTo>
                        <a:pt x="354" y="275"/>
                      </a:lnTo>
                      <a:lnTo>
                        <a:pt x="359" y="277"/>
                      </a:lnTo>
                      <a:lnTo>
                        <a:pt x="365" y="277"/>
                      </a:lnTo>
                      <a:lnTo>
                        <a:pt x="369" y="279"/>
                      </a:lnTo>
                      <a:lnTo>
                        <a:pt x="375" y="281"/>
                      </a:lnTo>
                      <a:lnTo>
                        <a:pt x="380" y="283"/>
                      </a:lnTo>
                      <a:lnTo>
                        <a:pt x="386" y="285"/>
                      </a:lnTo>
                      <a:lnTo>
                        <a:pt x="392" y="285"/>
                      </a:lnTo>
                      <a:lnTo>
                        <a:pt x="397" y="289"/>
                      </a:lnTo>
                      <a:lnTo>
                        <a:pt x="403" y="289"/>
                      </a:lnTo>
                      <a:lnTo>
                        <a:pt x="407" y="290"/>
                      </a:lnTo>
                      <a:lnTo>
                        <a:pt x="413" y="292"/>
                      </a:lnTo>
                      <a:lnTo>
                        <a:pt x="418" y="294"/>
                      </a:lnTo>
                      <a:lnTo>
                        <a:pt x="424" y="296"/>
                      </a:lnTo>
                      <a:lnTo>
                        <a:pt x="428" y="298"/>
                      </a:lnTo>
                      <a:lnTo>
                        <a:pt x="434" y="298"/>
                      </a:lnTo>
                      <a:lnTo>
                        <a:pt x="439" y="302"/>
                      </a:lnTo>
                      <a:lnTo>
                        <a:pt x="443" y="302"/>
                      </a:lnTo>
                      <a:lnTo>
                        <a:pt x="449" y="304"/>
                      </a:lnTo>
                      <a:lnTo>
                        <a:pt x="453" y="306"/>
                      </a:lnTo>
                      <a:lnTo>
                        <a:pt x="458" y="306"/>
                      </a:lnTo>
                      <a:lnTo>
                        <a:pt x="462" y="308"/>
                      </a:lnTo>
                      <a:lnTo>
                        <a:pt x="466" y="309"/>
                      </a:lnTo>
                      <a:lnTo>
                        <a:pt x="470" y="309"/>
                      </a:lnTo>
                      <a:lnTo>
                        <a:pt x="475" y="311"/>
                      </a:lnTo>
                      <a:lnTo>
                        <a:pt x="481" y="315"/>
                      </a:lnTo>
                      <a:lnTo>
                        <a:pt x="489" y="317"/>
                      </a:lnTo>
                      <a:lnTo>
                        <a:pt x="496" y="319"/>
                      </a:lnTo>
                      <a:lnTo>
                        <a:pt x="504" y="321"/>
                      </a:lnTo>
                      <a:lnTo>
                        <a:pt x="508" y="323"/>
                      </a:lnTo>
                      <a:lnTo>
                        <a:pt x="513" y="325"/>
                      </a:lnTo>
                      <a:lnTo>
                        <a:pt x="517" y="327"/>
                      </a:lnTo>
                      <a:lnTo>
                        <a:pt x="521" y="327"/>
                      </a:lnTo>
                      <a:lnTo>
                        <a:pt x="527" y="328"/>
                      </a:lnTo>
                      <a:lnTo>
                        <a:pt x="529" y="330"/>
                      </a:lnTo>
                      <a:lnTo>
                        <a:pt x="527" y="328"/>
                      </a:lnTo>
                      <a:lnTo>
                        <a:pt x="523" y="327"/>
                      </a:lnTo>
                      <a:lnTo>
                        <a:pt x="519" y="325"/>
                      </a:lnTo>
                      <a:lnTo>
                        <a:pt x="515" y="323"/>
                      </a:lnTo>
                      <a:lnTo>
                        <a:pt x="512" y="321"/>
                      </a:lnTo>
                      <a:lnTo>
                        <a:pt x="508" y="319"/>
                      </a:lnTo>
                      <a:lnTo>
                        <a:pt x="502" y="317"/>
                      </a:lnTo>
                      <a:lnTo>
                        <a:pt x="496" y="313"/>
                      </a:lnTo>
                      <a:lnTo>
                        <a:pt x="491" y="309"/>
                      </a:lnTo>
                      <a:lnTo>
                        <a:pt x="485" y="308"/>
                      </a:lnTo>
                      <a:lnTo>
                        <a:pt x="477" y="304"/>
                      </a:lnTo>
                      <a:lnTo>
                        <a:pt x="470" y="300"/>
                      </a:lnTo>
                      <a:lnTo>
                        <a:pt x="462" y="296"/>
                      </a:lnTo>
                      <a:lnTo>
                        <a:pt x="456" y="292"/>
                      </a:lnTo>
                      <a:lnTo>
                        <a:pt x="451" y="290"/>
                      </a:lnTo>
                      <a:lnTo>
                        <a:pt x="447" y="289"/>
                      </a:lnTo>
                      <a:lnTo>
                        <a:pt x="441" y="285"/>
                      </a:lnTo>
                      <a:lnTo>
                        <a:pt x="437" y="285"/>
                      </a:lnTo>
                      <a:lnTo>
                        <a:pt x="434" y="283"/>
                      </a:lnTo>
                      <a:lnTo>
                        <a:pt x="428" y="281"/>
                      </a:lnTo>
                      <a:lnTo>
                        <a:pt x="424" y="277"/>
                      </a:lnTo>
                      <a:lnTo>
                        <a:pt x="420" y="277"/>
                      </a:lnTo>
                      <a:lnTo>
                        <a:pt x="415" y="273"/>
                      </a:lnTo>
                      <a:lnTo>
                        <a:pt x="411" y="271"/>
                      </a:lnTo>
                      <a:lnTo>
                        <a:pt x="407" y="270"/>
                      </a:lnTo>
                      <a:lnTo>
                        <a:pt x="401" y="268"/>
                      </a:lnTo>
                      <a:lnTo>
                        <a:pt x="397" y="266"/>
                      </a:lnTo>
                      <a:lnTo>
                        <a:pt x="392" y="264"/>
                      </a:lnTo>
                      <a:lnTo>
                        <a:pt x="388" y="260"/>
                      </a:lnTo>
                      <a:lnTo>
                        <a:pt x="382" y="260"/>
                      </a:lnTo>
                      <a:lnTo>
                        <a:pt x="378" y="256"/>
                      </a:lnTo>
                      <a:lnTo>
                        <a:pt x="373" y="254"/>
                      </a:lnTo>
                      <a:lnTo>
                        <a:pt x="367" y="252"/>
                      </a:lnTo>
                      <a:lnTo>
                        <a:pt x="363" y="251"/>
                      </a:lnTo>
                      <a:lnTo>
                        <a:pt x="358" y="249"/>
                      </a:lnTo>
                      <a:lnTo>
                        <a:pt x="354" y="245"/>
                      </a:lnTo>
                      <a:lnTo>
                        <a:pt x="348" y="243"/>
                      </a:lnTo>
                      <a:lnTo>
                        <a:pt x="344" y="241"/>
                      </a:lnTo>
                      <a:lnTo>
                        <a:pt x="339" y="239"/>
                      </a:lnTo>
                      <a:lnTo>
                        <a:pt x="333" y="235"/>
                      </a:lnTo>
                      <a:lnTo>
                        <a:pt x="327" y="233"/>
                      </a:lnTo>
                      <a:lnTo>
                        <a:pt x="323" y="232"/>
                      </a:lnTo>
                      <a:lnTo>
                        <a:pt x="318" y="230"/>
                      </a:lnTo>
                      <a:lnTo>
                        <a:pt x="314" y="228"/>
                      </a:lnTo>
                      <a:lnTo>
                        <a:pt x="308" y="226"/>
                      </a:lnTo>
                      <a:lnTo>
                        <a:pt x="304" y="226"/>
                      </a:lnTo>
                      <a:lnTo>
                        <a:pt x="299" y="222"/>
                      </a:lnTo>
                      <a:lnTo>
                        <a:pt x="293" y="220"/>
                      </a:lnTo>
                      <a:lnTo>
                        <a:pt x="287" y="218"/>
                      </a:lnTo>
                      <a:lnTo>
                        <a:pt x="283" y="216"/>
                      </a:lnTo>
                      <a:lnTo>
                        <a:pt x="278" y="214"/>
                      </a:lnTo>
                      <a:lnTo>
                        <a:pt x="274" y="213"/>
                      </a:lnTo>
                      <a:lnTo>
                        <a:pt x="268" y="211"/>
                      </a:lnTo>
                      <a:lnTo>
                        <a:pt x="264" y="209"/>
                      </a:lnTo>
                      <a:lnTo>
                        <a:pt x="259" y="207"/>
                      </a:lnTo>
                      <a:lnTo>
                        <a:pt x="255" y="205"/>
                      </a:lnTo>
                      <a:lnTo>
                        <a:pt x="249" y="205"/>
                      </a:lnTo>
                      <a:lnTo>
                        <a:pt x="245" y="203"/>
                      </a:lnTo>
                      <a:lnTo>
                        <a:pt x="240" y="201"/>
                      </a:lnTo>
                      <a:lnTo>
                        <a:pt x="236" y="199"/>
                      </a:lnTo>
                      <a:lnTo>
                        <a:pt x="232" y="197"/>
                      </a:lnTo>
                      <a:lnTo>
                        <a:pt x="228" y="197"/>
                      </a:lnTo>
                      <a:lnTo>
                        <a:pt x="223" y="195"/>
                      </a:lnTo>
                      <a:lnTo>
                        <a:pt x="219" y="194"/>
                      </a:lnTo>
                      <a:lnTo>
                        <a:pt x="215" y="192"/>
                      </a:lnTo>
                      <a:lnTo>
                        <a:pt x="211" y="192"/>
                      </a:lnTo>
                      <a:lnTo>
                        <a:pt x="202" y="188"/>
                      </a:lnTo>
                      <a:lnTo>
                        <a:pt x="194" y="186"/>
                      </a:lnTo>
                      <a:lnTo>
                        <a:pt x="186" y="184"/>
                      </a:lnTo>
                      <a:lnTo>
                        <a:pt x="179" y="182"/>
                      </a:lnTo>
                      <a:lnTo>
                        <a:pt x="173" y="180"/>
                      </a:lnTo>
                      <a:lnTo>
                        <a:pt x="166" y="178"/>
                      </a:lnTo>
                      <a:lnTo>
                        <a:pt x="160" y="176"/>
                      </a:lnTo>
                      <a:lnTo>
                        <a:pt x="152" y="175"/>
                      </a:lnTo>
                      <a:lnTo>
                        <a:pt x="146" y="173"/>
                      </a:lnTo>
                      <a:lnTo>
                        <a:pt x="141" y="171"/>
                      </a:lnTo>
                      <a:lnTo>
                        <a:pt x="135" y="171"/>
                      </a:lnTo>
                      <a:lnTo>
                        <a:pt x="131" y="169"/>
                      </a:lnTo>
                      <a:lnTo>
                        <a:pt x="126" y="167"/>
                      </a:lnTo>
                      <a:lnTo>
                        <a:pt x="122" y="167"/>
                      </a:lnTo>
                      <a:lnTo>
                        <a:pt x="116" y="165"/>
                      </a:lnTo>
                      <a:lnTo>
                        <a:pt x="112" y="165"/>
                      </a:lnTo>
                      <a:lnTo>
                        <a:pt x="108" y="165"/>
                      </a:lnTo>
                      <a:lnTo>
                        <a:pt x="108" y="165"/>
                      </a:lnTo>
                      <a:lnTo>
                        <a:pt x="78" y="106"/>
                      </a:lnTo>
                      <a:lnTo>
                        <a:pt x="181" y="0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Freeform 260"/>
                <p:cNvSpPr>
                  <a:spLocks/>
                </p:cNvSpPr>
                <p:nvPr/>
              </p:nvSpPr>
              <p:spPr bwMode="auto">
                <a:xfrm>
                  <a:off x="2789" y="2505"/>
                  <a:ext cx="272" cy="77"/>
                </a:xfrm>
                <a:custGeom>
                  <a:avLst/>
                  <a:gdLst/>
                  <a:ahLst/>
                  <a:cxnLst>
                    <a:cxn ang="0">
                      <a:pos x="6" y="106"/>
                    </a:cxn>
                    <a:cxn ang="0">
                      <a:pos x="21" y="97"/>
                    </a:cxn>
                    <a:cxn ang="0">
                      <a:pos x="42" y="81"/>
                    </a:cxn>
                    <a:cxn ang="0">
                      <a:pos x="56" y="76"/>
                    </a:cxn>
                    <a:cxn ang="0">
                      <a:pos x="69" y="68"/>
                    </a:cxn>
                    <a:cxn ang="0">
                      <a:pos x="86" y="60"/>
                    </a:cxn>
                    <a:cxn ang="0">
                      <a:pos x="103" y="53"/>
                    </a:cxn>
                    <a:cxn ang="0">
                      <a:pos x="120" y="45"/>
                    </a:cxn>
                    <a:cxn ang="0">
                      <a:pos x="137" y="38"/>
                    </a:cxn>
                    <a:cxn ang="0">
                      <a:pos x="154" y="32"/>
                    </a:cxn>
                    <a:cxn ang="0">
                      <a:pos x="173" y="26"/>
                    </a:cxn>
                    <a:cxn ang="0">
                      <a:pos x="191" y="21"/>
                    </a:cxn>
                    <a:cxn ang="0">
                      <a:pos x="206" y="17"/>
                    </a:cxn>
                    <a:cxn ang="0">
                      <a:pos x="219" y="13"/>
                    </a:cxn>
                    <a:cxn ang="0">
                      <a:pos x="232" y="9"/>
                    </a:cxn>
                    <a:cxn ang="0">
                      <a:pos x="244" y="7"/>
                    </a:cxn>
                    <a:cxn ang="0">
                      <a:pos x="250" y="9"/>
                    </a:cxn>
                    <a:cxn ang="0">
                      <a:pos x="259" y="17"/>
                    </a:cxn>
                    <a:cxn ang="0">
                      <a:pos x="274" y="28"/>
                    </a:cxn>
                    <a:cxn ang="0">
                      <a:pos x="293" y="40"/>
                    </a:cxn>
                    <a:cxn ang="0">
                      <a:pos x="314" y="53"/>
                    </a:cxn>
                    <a:cxn ang="0">
                      <a:pos x="337" y="66"/>
                    </a:cxn>
                    <a:cxn ang="0">
                      <a:pos x="362" y="78"/>
                    </a:cxn>
                    <a:cxn ang="0">
                      <a:pos x="383" y="87"/>
                    </a:cxn>
                    <a:cxn ang="0">
                      <a:pos x="407" y="95"/>
                    </a:cxn>
                    <a:cxn ang="0">
                      <a:pos x="428" y="98"/>
                    </a:cxn>
                    <a:cxn ang="0">
                      <a:pos x="447" y="98"/>
                    </a:cxn>
                    <a:cxn ang="0">
                      <a:pos x="463" y="91"/>
                    </a:cxn>
                    <a:cxn ang="0">
                      <a:pos x="476" y="83"/>
                    </a:cxn>
                    <a:cxn ang="0">
                      <a:pos x="485" y="70"/>
                    </a:cxn>
                    <a:cxn ang="0">
                      <a:pos x="495" y="57"/>
                    </a:cxn>
                    <a:cxn ang="0">
                      <a:pos x="501" y="43"/>
                    </a:cxn>
                    <a:cxn ang="0">
                      <a:pos x="506" y="30"/>
                    </a:cxn>
                    <a:cxn ang="0">
                      <a:pos x="512" y="7"/>
                    </a:cxn>
                    <a:cxn ang="0">
                      <a:pos x="514" y="0"/>
                    </a:cxn>
                    <a:cxn ang="0">
                      <a:pos x="544" y="43"/>
                    </a:cxn>
                    <a:cxn ang="0">
                      <a:pos x="544" y="60"/>
                    </a:cxn>
                    <a:cxn ang="0">
                      <a:pos x="544" y="79"/>
                    </a:cxn>
                    <a:cxn ang="0">
                      <a:pos x="542" y="95"/>
                    </a:cxn>
                    <a:cxn ang="0">
                      <a:pos x="537" y="108"/>
                    </a:cxn>
                    <a:cxn ang="0">
                      <a:pos x="527" y="121"/>
                    </a:cxn>
                    <a:cxn ang="0">
                      <a:pos x="516" y="131"/>
                    </a:cxn>
                    <a:cxn ang="0">
                      <a:pos x="501" y="140"/>
                    </a:cxn>
                    <a:cxn ang="0">
                      <a:pos x="480" y="144"/>
                    </a:cxn>
                    <a:cxn ang="0">
                      <a:pos x="466" y="144"/>
                    </a:cxn>
                    <a:cxn ang="0">
                      <a:pos x="453" y="144"/>
                    </a:cxn>
                    <a:cxn ang="0">
                      <a:pos x="438" y="142"/>
                    </a:cxn>
                    <a:cxn ang="0">
                      <a:pos x="421" y="140"/>
                    </a:cxn>
                    <a:cxn ang="0">
                      <a:pos x="404" y="136"/>
                    </a:cxn>
                    <a:cxn ang="0">
                      <a:pos x="386" y="133"/>
                    </a:cxn>
                    <a:cxn ang="0">
                      <a:pos x="371" y="129"/>
                    </a:cxn>
                    <a:cxn ang="0">
                      <a:pos x="354" y="125"/>
                    </a:cxn>
                    <a:cxn ang="0">
                      <a:pos x="335" y="119"/>
                    </a:cxn>
                    <a:cxn ang="0">
                      <a:pos x="318" y="116"/>
                    </a:cxn>
                    <a:cxn ang="0">
                      <a:pos x="301" y="110"/>
                    </a:cxn>
                    <a:cxn ang="0">
                      <a:pos x="286" y="104"/>
                    </a:cxn>
                    <a:cxn ang="0">
                      <a:pos x="270" y="98"/>
                    </a:cxn>
                    <a:cxn ang="0">
                      <a:pos x="255" y="95"/>
                    </a:cxn>
                    <a:cxn ang="0">
                      <a:pos x="242" y="89"/>
                    </a:cxn>
                    <a:cxn ang="0">
                      <a:pos x="232" y="85"/>
                    </a:cxn>
                    <a:cxn ang="0">
                      <a:pos x="212" y="78"/>
                    </a:cxn>
                    <a:cxn ang="0">
                      <a:pos x="200" y="72"/>
                    </a:cxn>
                    <a:cxn ang="0">
                      <a:pos x="0" y="114"/>
                    </a:cxn>
                  </a:cxnLst>
                  <a:rect l="0" t="0" r="r" b="b"/>
                  <a:pathLst>
                    <a:path w="546" h="152">
                      <a:moveTo>
                        <a:pt x="0" y="114"/>
                      </a:moveTo>
                      <a:lnTo>
                        <a:pt x="2" y="110"/>
                      </a:lnTo>
                      <a:lnTo>
                        <a:pt x="6" y="106"/>
                      </a:lnTo>
                      <a:lnTo>
                        <a:pt x="10" y="102"/>
                      </a:lnTo>
                      <a:lnTo>
                        <a:pt x="14" y="100"/>
                      </a:lnTo>
                      <a:lnTo>
                        <a:pt x="21" y="97"/>
                      </a:lnTo>
                      <a:lnTo>
                        <a:pt x="27" y="93"/>
                      </a:lnTo>
                      <a:lnTo>
                        <a:pt x="35" y="87"/>
                      </a:lnTo>
                      <a:lnTo>
                        <a:pt x="42" y="81"/>
                      </a:lnTo>
                      <a:lnTo>
                        <a:pt x="46" y="79"/>
                      </a:lnTo>
                      <a:lnTo>
                        <a:pt x="50" y="78"/>
                      </a:lnTo>
                      <a:lnTo>
                        <a:pt x="56" y="76"/>
                      </a:lnTo>
                      <a:lnTo>
                        <a:pt x="61" y="72"/>
                      </a:lnTo>
                      <a:lnTo>
                        <a:pt x="65" y="70"/>
                      </a:lnTo>
                      <a:lnTo>
                        <a:pt x="69" y="68"/>
                      </a:lnTo>
                      <a:lnTo>
                        <a:pt x="75" y="64"/>
                      </a:lnTo>
                      <a:lnTo>
                        <a:pt x="80" y="62"/>
                      </a:lnTo>
                      <a:lnTo>
                        <a:pt x="86" y="60"/>
                      </a:lnTo>
                      <a:lnTo>
                        <a:pt x="92" y="57"/>
                      </a:lnTo>
                      <a:lnTo>
                        <a:pt x="97" y="55"/>
                      </a:lnTo>
                      <a:lnTo>
                        <a:pt x="103" y="53"/>
                      </a:lnTo>
                      <a:lnTo>
                        <a:pt x="107" y="49"/>
                      </a:lnTo>
                      <a:lnTo>
                        <a:pt x="115" y="47"/>
                      </a:lnTo>
                      <a:lnTo>
                        <a:pt x="120" y="45"/>
                      </a:lnTo>
                      <a:lnTo>
                        <a:pt x="126" y="43"/>
                      </a:lnTo>
                      <a:lnTo>
                        <a:pt x="130" y="40"/>
                      </a:lnTo>
                      <a:lnTo>
                        <a:pt x="137" y="38"/>
                      </a:lnTo>
                      <a:lnTo>
                        <a:pt x="143" y="36"/>
                      </a:lnTo>
                      <a:lnTo>
                        <a:pt x="149" y="34"/>
                      </a:lnTo>
                      <a:lnTo>
                        <a:pt x="154" y="32"/>
                      </a:lnTo>
                      <a:lnTo>
                        <a:pt x="160" y="30"/>
                      </a:lnTo>
                      <a:lnTo>
                        <a:pt x="168" y="26"/>
                      </a:lnTo>
                      <a:lnTo>
                        <a:pt x="173" y="26"/>
                      </a:lnTo>
                      <a:lnTo>
                        <a:pt x="179" y="22"/>
                      </a:lnTo>
                      <a:lnTo>
                        <a:pt x="185" y="22"/>
                      </a:lnTo>
                      <a:lnTo>
                        <a:pt x="191" y="21"/>
                      </a:lnTo>
                      <a:lnTo>
                        <a:pt x="196" y="19"/>
                      </a:lnTo>
                      <a:lnTo>
                        <a:pt x="202" y="17"/>
                      </a:lnTo>
                      <a:lnTo>
                        <a:pt x="206" y="17"/>
                      </a:lnTo>
                      <a:lnTo>
                        <a:pt x="212" y="15"/>
                      </a:lnTo>
                      <a:lnTo>
                        <a:pt x="215" y="13"/>
                      </a:lnTo>
                      <a:lnTo>
                        <a:pt x="219" y="13"/>
                      </a:lnTo>
                      <a:lnTo>
                        <a:pt x="225" y="11"/>
                      </a:lnTo>
                      <a:lnTo>
                        <a:pt x="229" y="9"/>
                      </a:lnTo>
                      <a:lnTo>
                        <a:pt x="232" y="9"/>
                      </a:lnTo>
                      <a:lnTo>
                        <a:pt x="236" y="7"/>
                      </a:lnTo>
                      <a:lnTo>
                        <a:pt x="242" y="7"/>
                      </a:lnTo>
                      <a:lnTo>
                        <a:pt x="244" y="7"/>
                      </a:lnTo>
                      <a:lnTo>
                        <a:pt x="246" y="7"/>
                      </a:lnTo>
                      <a:lnTo>
                        <a:pt x="246" y="7"/>
                      </a:lnTo>
                      <a:lnTo>
                        <a:pt x="250" y="9"/>
                      </a:lnTo>
                      <a:lnTo>
                        <a:pt x="251" y="13"/>
                      </a:lnTo>
                      <a:lnTo>
                        <a:pt x="255" y="15"/>
                      </a:lnTo>
                      <a:lnTo>
                        <a:pt x="259" y="17"/>
                      </a:lnTo>
                      <a:lnTo>
                        <a:pt x="265" y="21"/>
                      </a:lnTo>
                      <a:lnTo>
                        <a:pt x="269" y="24"/>
                      </a:lnTo>
                      <a:lnTo>
                        <a:pt x="274" y="28"/>
                      </a:lnTo>
                      <a:lnTo>
                        <a:pt x="280" y="30"/>
                      </a:lnTo>
                      <a:lnTo>
                        <a:pt x="286" y="36"/>
                      </a:lnTo>
                      <a:lnTo>
                        <a:pt x="293" y="40"/>
                      </a:lnTo>
                      <a:lnTo>
                        <a:pt x="299" y="43"/>
                      </a:lnTo>
                      <a:lnTo>
                        <a:pt x="307" y="49"/>
                      </a:lnTo>
                      <a:lnTo>
                        <a:pt x="314" y="53"/>
                      </a:lnTo>
                      <a:lnTo>
                        <a:pt x="322" y="57"/>
                      </a:lnTo>
                      <a:lnTo>
                        <a:pt x="329" y="62"/>
                      </a:lnTo>
                      <a:lnTo>
                        <a:pt x="337" y="66"/>
                      </a:lnTo>
                      <a:lnTo>
                        <a:pt x="345" y="70"/>
                      </a:lnTo>
                      <a:lnTo>
                        <a:pt x="352" y="74"/>
                      </a:lnTo>
                      <a:lnTo>
                        <a:pt x="362" y="78"/>
                      </a:lnTo>
                      <a:lnTo>
                        <a:pt x="369" y="81"/>
                      </a:lnTo>
                      <a:lnTo>
                        <a:pt x="377" y="85"/>
                      </a:lnTo>
                      <a:lnTo>
                        <a:pt x="383" y="87"/>
                      </a:lnTo>
                      <a:lnTo>
                        <a:pt x="392" y="91"/>
                      </a:lnTo>
                      <a:lnTo>
                        <a:pt x="400" y="93"/>
                      </a:lnTo>
                      <a:lnTo>
                        <a:pt x="407" y="95"/>
                      </a:lnTo>
                      <a:lnTo>
                        <a:pt x="415" y="97"/>
                      </a:lnTo>
                      <a:lnTo>
                        <a:pt x="421" y="98"/>
                      </a:lnTo>
                      <a:lnTo>
                        <a:pt x="428" y="98"/>
                      </a:lnTo>
                      <a:lnTo>
                        <a:pt x="436" y="100"/>
                      </a:lnTo>
                      <a:lnTo>
                        <a:pt x="442" y="98"/>
                      </a:lnTo>
                      <a:lnTo>
                        <a:pt x="447" y="98"/>
                      </a:lnTo>
                      <a:lnTo>
                        <a:pt x="453" y="97"/>
                      </a:lnTo>
                      <a:lnTo>
                        <a:pt x="459" y="95"/>
                      </a:lnTo>
                      <a:lnTo>
                        <a:pt x="463" y="91"/>
                      </a:lnTo>
                      <a:lnTo>
                        <a:pt x="468" y="89"/>
                      </a:lnTo>
                      <a:lnTo>
                        <a:pt x="472" y="85"/>
                      </a:lnTo>
                      <a:lnTo>
                        <a:pt x="476" y="83"/>
                      </a:lnTo>
                      <a:lnTo>
                        <a:pt x="480" y="78"/>
                      </a:lnTo>
                      <a:lnTo>
                        <a:pt x="483" y="74"/>
                      </a:lnTo>
                      <a:lnTo>
                        <a:pt x="485" y="70"/>
                      </a:lnTo>
                      <a:lnTo>
                        <a:pt x="489" y="66"/>
                      </a:lnTo>
                      <a:lnTo>
                        <a:pt x="493" y="60"/>
                      </a:lnTo>
                      <a:lnTo>
                        <a:pt x="495" y="57"/>
                      </a:lnTo>
                      <a:lnTo>
                        <a:pt x="497" y="51"/>
                      </a:lnTo>
                      <a:lnTo>
                        <a:pt x="501" y="47"/>
                      </a:lnTo>
                      <a:lnTo>
                        <a:pt x="501" y="43"/>
                      </a:lnTo>
                      <a:lnTo>
                        <a:pt x="502" y="40"/>
                      </a:lnTo>
                      <a:lnTo>
                        <a:pt x="504" y="34"/>
                      </a:lnTo>
                      <a:lnTo>
                        <a:pt x="506" y="30"/>
                      </a:lnTo>
                      <a:lnTo>
                        <a:pt x="508" y="21"/>
                      </a:lnTo>
                      <a:lnTo>
                        <a:pt x="510" y="13"/>
                      </a:lnTo>
                      <a:lnTo>
                        <a:pt x="512" y="7"/>
                      </a:lnTo>
                      <a:lnTo>
                        <a:pt x="512" y="3"/>
                      </a:lnTo>
                      <a:lnTo>
                        <a:pt x="512" y="2"/>
                      </a:lnTo>
                      <a:lnTo>
                        <a:pt x="514" y="0"/>
                      </a:lnTo>
                      <a:lnTo>
                        <a:pt x="544" y="40"/>
                      </a:lnTo>
                      <a:lnTo>
                        <a:pt x="544" y="40"/>
                      </a:lnTo>
                      <a:lnTo>
                        <a:pt x="544" y="43"/>
                      </a:lnTo>
                      <a:lnTo>
                        <a:pt x="544" y="47"/>
                      </a:lnTo>
                      <a:lnTo>
                        <a:pt x="546" y="55"/>
                      </a:lnTo>
                      <a:lnTo>
                        <a:pt x="544" y="60"/>
                      </a:lnTo>
                      <a:lnTo>
                        <a:pt x="544" y="70"/>
                      </a:lnTo>
                      <a:lnTo>
                        <a:pt x="544" y="74"/>
                      </a:lnTo>
                      <a:lnTo>
                        <a:pt x="544" y="79"/>
                      </a:lnTo>
                      <a:lnTo>
                        <a:pt x="542" y="83"/>
                      </a:lnTo>
                      <a:lnTo>
                        <a:pt x="542" y="89"/>
                      </a:lnTo>
                      <a:lnTo>
                        <a:pt x="542" y="95"/>
                      </a:lnTo>
                      <a:lnTo>
                        <a:pt x="540" y="98"/>
                      </a:lnTo>
                      <a:lnTo>
                        <a:pt x="539" y="102"/>
                      </a:lnTo>
                      <a:lnTo>
                        <a:pt x="537" y="108"/>
                      </a:lnTo>
                      <a:lnTo>
                        <a:pt x="533" y="112"/>
                      </a:lnTo>
                      <a:lnTo>
                        <a:pt x="531" y="116"/>
                      </a:lnTo>
                      <a:lnTo>
                        <a:pt x="527" y="121"/>
                      </a:lnTo>
                      <a:lnTo>
                        <a:pt x="525" y="125"/>
                      </a:lnTo>
                      <a:lnTo>
                        <a:pt x="521" y="127"/>
                      </a:lnTo>
                      <a:lnTo>
                        <a:pt x="516" y="131"/>
                      </a:lnTo>
                      <a:lnTo>
                        <a:pt x="510" y="135"/>
                      </a:lnTo>
                      <a:lnTo>
                        <a:pt x="506" y="136"/>
                      </a:lnTo>
                      <a:lnTo>
                        <a:pt x="501" y="140"/>
                      </a:lnTo>
                      <a:lnTo>
                        <a:pt x="495" y="142"/>
                      </a:lnTo>
                      <a:lnTo>
                        <a:pt x="487" y="144"/>
                      </a:lnTo>
                      <a:lnTo>
                        <a:pt x="480" y="144"/>
                      </a:lnTo>
                      <a:lnTo>
                        <a:pt x="476" y="144"/>
                      </a:lnTo>
                      <a:lnTo>
                        <a:pt x="472" y="144"/>
                      </a:lnTo>
                      <a:lnTo>
                        <a:pt x="466" y="144"/>
                      </a:lnTo>
                      <a:lnTo>
                        <a:pt x="463" y="144"/>
                      </a:lnTo>
                      <a:lnTo>
                        <a:pt x="457" y="144"/>
                      </a:lnTo>
                      <a:lnTo>
                        <a:pt x="453" y="144"/>
                      </a:lnTo>
                      <a:lnTo>
                        <a:pt x="447" y="144"/>
                      </a:lnTo>
                      <a:lnTo>
                        <a:pt x="444" y="144"/>
                      </a:lnTo>
                      <a:lnTo>
                        <a:pt x="438" y="142"/>
                      </a:lnTo>
                      <a:lnTo>
                        <a:pt x="432" y="142"/>
                      </a:lnTo>
                      <a:lnTo>
                        <a:pt x="426" y="140"/>
                      </a:lnTo>
                      <a:lnTo>
                        <a:pt x="421" y="140"/>
                      </a:lnTo>
                      <a:lnTo>
                        <a:pt x="415" y="138"/>
                      </a:lnTo>
                      <a:lnTo>
                        <a:pt x="409" y="138"/>
                      </a:lnTo>
                      <a:lnTo>
                        <a:pt x="404" y="136"/>
                      </a:lnTo>
                      <a:lnTo>
                        <a:pt x="400" y="136"/>
                      </a:lnTo>
                      <a:lnTo>
                        <a:pt x="392" y="135"/>
                      </a:lnTo>
                      <a:lnTo>
                        <a:pt x="386" y="133"/>
                      </a:lnTo>
                      <a:lnTo>
                        <a:pt x="381" y="131"/>
                      </a:lnTo>
                      <a:lnTo>
                        <a:pt x="375" y="131"/>
                      </a:lnTo>
                      <a:lnTo>
                        <a:pt x="371" y="129"/>
                      </a:lnTo>
                      <a:lnTo>
                        <a:pt x="366" y="127"/>
                      </a:lnTo>
                      <a:lnTo>
                        <a:pt x="358" y="125"/>
                      </a:lnTo>
                      <a:lnTo>
                        <a:pt x="354" y="125"/>
                      </a:lnTo>
                      <a:lnTo>
                        <a:pt x="347" y="123"/>
                      </a:lnTo>
                      <a:lnTo>
                        <a:pt x="341" y="121"/>
                      </a:lnTo>
                      <a:lnTo>
                        <a:pt x="335" y="119"/>
                      </a:lnTo>
                      <a:lnTo>
                        <a:pt x="329" y="119"/>
                      </a:lnTo>
                      <a:lnTo>
                        <a:pt x="324" y="117"/>
                      </a:lnTo>
                      <a:lnTo>
                        <a:pt x="318" y="116"/>
                      </a:lnTo>
                      <a:lnTo>
                        <a:pt x="312" y="114"/>
                      </a:lnTo>
                      <a:lnTo>
                        <a:pt x="307" y="112"/>
                      </a:lnTo>
                      <a:lnTo>
                        <a:pt x="301" y="110"/>
                      </a:lnTo>
                      <a:lnTo>
                        <a:pt x="295" y="108"/>
                      </a:lnTo>
                      <a:lnTo>
                        <a:pt x="289" y="106"/>
                      </a:lnTo>
                      <a:lnTo>
                        <a:pt x="286" y="104"/>
                      </a:lnTo>
                      <a:lnTo>
                        <a:pt x="280" y="102"/>
                      </a:lnTo>
                      <a:lnTo>
                        <a:pt x="274" y="100"/>
                      </a:lnTo>
                      <a:lnTo>
                        <a:pt x="270" y="98"/>
                      </a:lnTo>
                      <a:lnTo>
                        <a:pt x="265" y="98"/>
                      </a:lnTo>
                      <a:lnTo>
                        <a:pt x="259" y="95"/>
                      </a:lnTo>
                      <a:lnTo>
                        <a:pt x="255" y="95"/>
                      </a:lnTo>
                      <a:lnTo>
                        <a:pt x="251" y="93"/>
                      </a:lnTo>
                      <a:lnTo>
                        <a:pt x="248" y="91"/>
                      </a:lnTo>
                      <a:lnTo>
                        <a:pt x="242" y="89"/>
                      </a:lnTo>
                      <a:lnTo>
                        <a:pt x="238" y="87"/>
                      </a:lnTo>
                      <a:lnTo>
                        <a:pt x="234" y="85"/>
                      </a:lnTo>
                      <a:lnTo>
                        <a:pt x="232" y="85"/>
                      </a:lnTo>
                      <a:lnTo>
                        <a:pt x="225" y="81"/>
                      </a:lnTo>
                      <a:lnTo>
                        <a:pt x="217" y="79"/>
                      </a:lnTo>
                      <a:lnTo>
                        <a:pt x="212" y="78"/>
                      </a:lnTo>
                      <a:lnTo>
                        <a:pt x="208" y="76"/>
                      </a:lnTo>
                      <a:lnTo>
                        <a:pt x="202" y="72"/>
                      </a:lnTo>
                      <a:lnTo>
                        <a:pt x="200" y="72"/>
                      </a:lnTo>
                      <a:lnTo>
                        <a:pt x="59" y="152"/>
                      </a:lnTo>
                      <a:lnTo>
                        <a:pt x="0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261"/>
                <p:cNvSpPr>
                  <a:spLocks/>
                </p:cNvSpPr>
                <p:nvPr/>
              </p:nvSpPr>
              <p:spPr bwMode="auto">
                <a:xfrm>
                  <a:off x="2998" y="2359"/>
                  <a:ext cx="424" cy="278"/>
                </a:xfrm>
                <a:custGeom>
                  <a:avLst/>
                  <a:gdLst/>
                  <a:ahLst/>
                  <a:cxnLst>
                    <a:cxn ang="0">
                      <a:pos x="9" y="538"/>
                    </a:cxn>
                    <a:cxn ang="0">
                      <a:pos x="30" y="521"/>
                    </a:cxn>
                    <a:cxn ang="0">
                      <a:pos x="55" y="500"/>
                    </a:cxn>
                    <a:cxn ang="0">
                      <a:pos x="72" y="486"/>
                    </a:cxn>
                    <a:cxn ang="0">
                      <a:pos x="89" y="471"/>
                    </a:cxn>
                    <a:cxn ang="0">
                      <a:pos x="108" y="456"/>
                    </a:cxn>
                    <a:cxn ang="0">
                      <a:pos x="133" y="439"/>
                    </a:cxn>
                    <a:cxn ang="0">
                      <a:pos x="159" y="420"/>
                    </a:cxn>
                    <a:cxn ang="0">
                      <a:pos x="186" y="401"/>
                    </a:cxn>
                    <a:cxn ang="0">
                      <a:pos x="215" y="380"/>
                    </a:cxn>
                    <a:cxn ang="0">
                      <a:pos x="247" y="359"/>
                    </a:cxn>
                    <a:cxn ang="0">
                      <a:pos x="283" y="338"/>
                    </a:cxn>
                    <a:cxn ang="0">
                      <a:pos x="317" y="313"/>
                    </a:cxn>
                    <a:cxn ang="0">
                      <a:pos x="355" y="291"/>
                    </a:cxn>
                    <a:cxn ang="0">
                      <a:pos x="395" y="266"/>
                    </a:cxn>
                    <a:cxn ang="0">
                      <a:pos x="435" y="241"/>
                    </a:cxn>
                    <a:cxn ang="0">
                      <a:pos x="473" y="218"/>
                    </a:cxn>
                    <a:cxn ang="0">
                      <a:pos x="513" y="196"/>
                    </a:cxn>
                    <a:cxn ang="0">
                      <a:pos x="551" y="173"/>
                    </a:cxn>
                    <a:cxn ang="0">
                      <a:pos x="585" y="154"/>
                    </a:cxn>
                    <a:cxn ang="0">
                      <a:pos x="620" y="135"/>
                    </a:cxn>
                    <a:cxn ang="0">
                      <a:pos x="652" y="116"/>
                    </a:cxn>
                    <a:cxn ang="0">
                      <a:pos x="679" y="101"/>
                    </a:cxn>
                    <a:cxn ang="0">
                      <a:pos x="701" y="87"/>
                    </a:cxn>
                    <a:cxn ang="0">
                      <a:pos x="720" y="78"/>
                    </a:cxn>
                    <a:cxn ang="0">
                      <a:pos x="737" y="68"/>
                    </a:cxn>
                    <a:cxn ang="0">
                      <a:pos x="848" y="0"/>
                    </a:cxn>
                    <a:cxn ang="0">
                      <a:pos x="776" y="89"/>
                    </a:cxn>
                    <a:cxn ang="0">
                      <a:pos x="756" y="99"/>
                    </a:cxn>
                    <a:cxn ang="0">
                      <a:pos x="732" y="112"/>
                    </a:cxn>
                    <a:cxn ang="0">
                      <a:pos x="703" y="127"/>
                    </a:cxn>
                    <a:cxn ang="0">
                      <a:pos x="684" y="137"/>
                    </a:cxn>
                    <a:cxn ang="0">
                      <a:pos x="667" y="146"/>
                    </a:cxn>
                    <a:cxn ang="0">
                      <a:pos x="646" y="158"/>
                    </a:cxn>
                    <a:cxn ang="0">
                      <a:pos x="625" y="171"/>
                    </a:cxn>
                    <a:cxn ang="0">
                      <a:pos x="602" y="182"/>
                    </a:cxn>
                    <a:cxn ang="0">
                      <a:pos x="582" y="194"/>
                    </a:cxn>
                    <a:cxn ang="0">
                      <a:pos x="561" y="207"/>
                    </a:cxn>
                    <a:cxn ang="0">
                      <a:pos x="538" y="220"/>
                    </a:cxn>
                    <a:cxn ang="0">
                      <a:pos x="515" y="234"/>
                    </a:cxn>
                    <a:cxn ang="0">
                      <a:pos x="490" y="249"/>
                    </a:cxn>
                    <a:cxn ang="0">
                      <a:pos x="469" y="262"/>
                    </a:cxn>
                    <a:cxn ang="0">
                      <a:pos x="447" y="275"/>
                    </a:cxn>
                    <a:cxn ang="0">
                      <a:pos x="424" y="291"/>
                    </a:cxn>
                    <a:cxn ang="0">
                      <a:pos x="403" y="304"/>
                    </a:cxn>
                    <a:cxn ang="0">
                      <a:pos x="380" y="317"/>
                    </a:cxn>
                    <a:cxn ang="0">
                      <a:pos x="359" y="331"/>
                    </a:cxn>
                    <a:cxn ang="0">
                      <a:pos x="338" y="344"/>
                    </a:cxn>
                    <a:cxn ang="0">
                      <a:pos x="317" y="359"/>
                    </a:cxn>
                    <a:cxn ang="0">
                      <a:pos x="298" y="372"/>
                    </a:cxn>
                    <a:cxn ang="0">
                      <a:pos x="277" y="386"/>
                    </a:cxn>
                    <a:cxn ang="0">
                      <a:pos x="258" y="399"/>
                    </a:cxn>
                    <a:cxn ang="0">
                      <a:pos x="239" y="412"/>
                    </a:cxn>
                    <a:cxn ang="0">
                      <a:pos x="218" y="429"/>
                    </a:cxn>
                    <a:cxn ang="0">
                      <a:pos x="196" y="445"/>
                    </a:cxn>
                    <a:cxn ang="0">
                      <a:pos x="171" y="465"/>
                    </a:cxn>
                    <a:cxn ang="0">
                      <a:pos x="142" y="486"/>
                    </a:cxn>
                    <a:cxn ang="0">
                      <a:pos x="118" y="507"/>
                    </a:cxn>
                    <a:cxn ang="0">
                      <a:pos x="97" y="524"/>
                    </a:cxn>
                    <a:cxn ang="0">
                      <a:pos x="78" y="540"/>
                    </a:cxn>
                    <a:cxn ang="0">
                      <a:pos x="64" y="553"/>
                    </a:cxn>
                  </a:cxnLst>
                  <a:rect l="0" t="0" r="r" b="b"/>
                  <a:pathLst>
                    <a:path w="848" h="555">
                      <a:moveTo>
                        <a:pt x="0" y="547"/>
                      </a:moveTo>
                      <a:lnTo>
                        <a:pt x="0" y="545"/>
                      </a:lnTo>
                      <a:lnTo>
                        <a:pt x="3" y="543"/>
                      </a:lnTo>
                      <a:lnTo>
                        <a:pt x="9" y="538"/>
                      </a:lnTo>
                      <a:lnTo>
                        <a:pt x="17" y="532"/>
                      </a:lnTo>
                      <a:lnTo>
                        <a:pt x="21" y="528"/>
                      </a:lnTo>
                      <a:lnTo>
                        <a:pt x="24" y="524"/>
                      </a:lnTo>
                      <a:lnTo>
                        <a:pt x="30" y="521"/>
                      </a:lnTo>
                      <a:lnTo>
                        <a:pt x="38" y="515"/>
                      </a:lnTo>
                      <a:lnTo>
                        <a:pt x="43" y="509"/>
                      </a:lnTo>
                      <a:lnTo>
                        <a:pt x="51" y="503"/>
                      </a:lnTo>
                      <a:lnTo>
                        <a:pt x="55" y="500"/>
                      </a:lnTo>
                      <a:lnTo>
                        <a:pt x="59" y="498"/>
                      </a:lnTo>
                      <a:lnTo>
                        <a:pt x="62" y="494"/>
                      </a:lnTo>
                      <a:lnTo>
                        <a:pt x="68" y="490"/>
                      </a:lnTo>
                      <a:lnTo>
                        <a:pt x="72" y="486"/>
                      </a:lnTo>
                      <a:lnTo>
                        <a:pt x="74" y="483"/>
                      </a:lnTo>
                      <a:lnTo>
                        <a:pt x="80" y="479"/>
                      </a:lnTo>
                      <a:lnTo>
                        <a:pt x="83" y="477"/>
                      </a:lnTo>
                      <a:lnTo>
                        <a:pt x="89" y="471"/>
                      </a:lnTo>
                      <a:lnTo>
                        <a:pt x="93" y="469"/>
                      </a:lnTo>
                      <a:lnTo>
                        <a:pt x="99" y="464"/>
                      </a:lnTo>
                      <a:lnTo>
                        <a:pt x="104" y="460"/>
                      </a:lnTo>
                      <a:lnTo>
                        <a:pt x="108" y="456"/>
                      </a:lnTo>
                      <a:lnTo>
                        <a:pt x="116" y="452"/>
                      </a:lnTo>
                      <a:lnTo>
                        <a:pt x="121" y="448"/>
                      </a:lnTo>
                      <a:lnTo>
                        <a:pt x="127" y="443"/>
                      </a:lnTo>
                      <a:lnTo>
                        <a:pt x="133" y="439"/>
                      </a:lnTo>
                      <a:lnTo>
                        <a:pt x="138" y="435"/>
                      </a:lnTo>
                      <a:lnTo>
                        <a:pt x="146" y="429"/>
                      </a:lnTo>
                      <a:lnTo>
                        <a:pt x="152" y="426"/>
                      </a:lnTo>
                      <a:lnTo>
                        <a:pt x="159" y="420"/>
                      </a:lnTo>
                      <a:lnTo>
                        <a:pt x="165" y="416"/>
                      </a:lnTo>
                      <a:lnTo>
                        <a:pt x="173" y="412"/>
                      </a:lnTo>
                      <a:lnTo>
                        <a:pt x="178" y="407"/>
                      </a:lnTo>
                      <a:lnTo>
                        <a:pt x="186" y="401"/>
                      </a:lnTo>
                      <a:lnTo>
                        <a:pt x="194" y="397"/>
                      </a:lnTo>
                      <a:lnTo>
                        <a:pt x="199" y="391"/>
                      </a:lnTo>
                      <a:lnTo>
                        <a:pt x="209" y="388"/>
                      </a:lnTo>
                      <a:lnTo>
                        <a:pt x="215" y="380"/>
                      </a:lnTo>
                      <a:lnTo>
                        <a:pt x="222" y="376"/>
                      </a:lnTo>
                      <a:lnTo>
                        <a:pt x="230" y="370"/>
                      </a:lnTo>
                      <a:lnTo>
                        <a:pt x="239" y="365"/>
                      </a:lnTo>
                      <a:lnTo>
                        <a:pt x="247" y="359"/>
                      </a:lnTo>
                      <a:lnTo>
                        <a:pt x="256" y="355"/>
                      </a:lnTo>
                      <a:lnTo>
                        <a:pt x="264" y="348"/>
                      </a:lnTo>
                      <a:lnTo>
                        <a:pt x="274" y="344"/>
                      </a:lnTo>
                      <a:lnTo>
                        <a:pt x="283" y="338"/>
                      </a:lnTo>
                      <a:lnTo>
                        <a:pt x="291" y="331"/>
                      </a:lnTo>
                      <a:lnTo>
                        <a:pt x="300" y="325"/>
                      </a:lnTo>
                      <a:lnTo>
                        <a:pt x="310" y="319"/>
                      </a:lnTo>
                      <a:lnTo>
                        <a:pt x="317" y="313"/>
                      </a:lnTo>
                      <a:lnTo>
                        <a:pt x="327" y="308"/>
                      </a:lnTo>
                      <a:lnTo>
                        <a:pt x="336" y="300"/>
                      </a:lnTo>
                      <a:lnTo>
                        <a:pt x="348" y="296"/>
                      </a:lnTo>
                      <a:lnTo>
                        <a:pt x="355" y="291"/>
                      </a:lnTo>
                      <a:lnTo>
                        <a:pt x="365" y="283"/>
                      </a:lnTo>
                      <a:lnTo>
                        <a:pt x="376" y="277"/>
                      </a:lnTo>
                      <a:lnTo>
                        <a:pt x="386" y="272"/>
                      </a:lnTo>
                      <a:lnTo>
                        <a:pt x="395" y="266"/>
                      </a:lnTo>
                      <a:lnTo>
                        <a:pt x="407" y="260"/>
                      </a:lnTo>
                      <a:lnTo>
                        <a:pt x="414" y="255"/>
                      </a:lnTo>
                      <a:lnTo>
                        <a:pt x="426" y="249"/>
                      </a:lnTo>
                      <a:lnTo>
                        <a:pt x="435" y="241"/>
                      </a:lnTo>
                      <a:lnTo>
                        <a:pt x="445" y="237"/>
                      </a:lnTo>
                      <a:lnTo>
                        <a:pt x="454" y="230"/>
                      </a:lnTo>
                      <a:lnTo>
                        <a:pt x="466" y="224"/>
                      </a:lnTo>
                      <a:lnTo>
                        <a:pt x="473" y="218"/>
                      </a:lnTo>
                      <a:lnTo>
                        <a:pt x="485" y="213"/>
                      </a:lnTo>
                      <a:lnTo>
                        <a:pt x="494" y="207"/>
                      </a:lnTo>
                      <a:lnTo>
                        <a:pt x="504" y="201"/>
                      </a:lnTo>
                      <a:lnTo>
                        <a:pt x="513" y="196"/>
                      </a:lnTo>
                      <a:lnTo>
                        <a:pt x="523" y="190"/>
                      </a:lnTo>
                      <a:lnTo>
                        <a:pt x="532" y="184"/>
                      </a:lnTo>
                      <a:lnTo>
                        <a:pt x="542" y="179"/>
                      </a:lnTo>
                      <a:lnTo>
                        <a:pt x="551" y="173"/>
                      </a:lnTo>
                      <a:lnTo>
                        <a:pt x="561" y="169"/>
                      </a:lnTo>
                      <a:lnTo>
                        <a:pt x="570" y="165"/>
                      </a:lnTo>
                      <a:lnTo>
                        <a:pt x="578" y="160"/>
                      </a:lnTo>
                      <a:lnTo>
                        <a:pt x="585" y="154"/>
                      </a:lnTo>
                      <a:lnTo>
                        <a:pt x="595" y="148"/>
                      </a:lnTo>
                      <a:lnTo>
                        <a:pt x="602" y="144"/>
                      </a:lnTo>
                      <a:lnTo>
                        <a:pt x="612" y="139"/>
                      </a:lnTo>
                      <a:lnTo>
                        <a:pt x="620" y="135"/>
                      </a:lnTo>
                      <a:lnTo>
                        <a:pt x="629" y="129"/>
                      </a:lnTo>
                      <a:lnTo>
                        <a:pt x="637" y="125"/>
                      </a:lnTo>
                      <a:lnTo>
                        <a:pt x="644" y="122"/>
                      </a:lnTo>
                      <a:lnTo>
                        <a:pt x="652" y="116"/>
                      </a:lnTo>
                      <a:lnTo>
                        <a:pt x="658" y="112"/>
                      </a:lnTo>
                      <a:lnTo>
                        <a:pt x="665" y="108"/>
                      </a:lnTo>
                      <a:lnTo>
                        <a:pt x="673" y="104"/>
                      </a:lnTo>
                      <a:lnTo>
                        <a:pt x="679" y="101"/>
                      </a:lnTo>
                      <a:lnTo>
                        <a:pt x="684" y="99"/>
                      </a:lnTo>
                      <a:lnTo>
                        <a:pt x="690" y="93"/>
                      </a:lnTo>
                      <a:lnTo>
                        <a:pt x="698" y="91"/>
                      </a:lnTo>
                      <a:lnTo>
                        <a:pt x="701" y="87"/>
                      </a:lnTo>
                      <a:lnTo>
                        <a:pt x="707" y="85"/>
                      </a:lnTo>
                      <a:lnTo>
                        <a:pt x="713" y="82"/>
                      </a:lnTo>
                      <a:lnTo>
                        <a:pt x="717" y="80"/>
                      </a:lnTo>
                      <a:lnTo>
                        <a:pt x="720" y="78"/>
                      </a:lnTo>
                      <a:lnTo>
                        <a:pt x="724" y="76"/>
                      </a:lnTo>
                      <a:lnTo>
                        <a:pt x="728" y="74"/>
                      </a:lnTo>
                      <a:lnTo>
                        <a:pt x="732" y="72"/>
                      </a:lnTo>
                      <a:lnTo>
                        <a:pt x="737" y="68"/>
                      </a:lnTo>
                      <a:lnTo>
                        <a:pt x="741" y="68"/>
                      </a:lnTo>
                      <a:lnTo>
                        <a:pt x="743" y="66"/>
                      </a:lnTo>
                      <a:lnTo>
                        <a:pt x="745" y="66"/>
                      </a:lnTo>
                      <a:lnTo>
                        <a:pt x="848" y="0"/>
                      </a:lnTo>
                      <a:lnTo>
                        <a:pt x="783" y="85"/>
                      </a:lnTo>
                      <a:lnTo>
                        <a:pt x="781" y="85"/>
                      </a:lnTo>
                      <a:lnTo>
                        <a:pt x="777" y="89"/>
                      </a:lnTo>
                      <a:lnTo>
                        <a:pt x="776" y="89"/>
                      </a:lnTo>
                      <a:lnTo>
                        <a:pt x="772" y="91"/>
                      </a:lnTo>
                      <a:lnTo>
                        <a:pt x="766" y="93"/>
                      </a:lnTo>
                      <a:lnTo>
                        <a:pt x="762" y="97"/>
                      </a:lnTo>
                      <a:lnTo>
                        <a:pt x="756" y="99"/>
                      </a:lnTo>
                      <a:lnTo>
                        <a:pt x="751" y="101"/>
                      </a:lnTo>
                      <a:lnTo>
                        <a:pt x="745" y="104"/>
                      </a:lnTo>
                      <a:lnTo>
                        <a:pt x="739" y="108"/>
                      </a:lnTo>
                      <a:lnTo>
                        <a:pt x="732" y="112"/>
                      </a:lnTo>
                      <a:lnTo>
                        <a:pt x="724" y="116"/>
                      </a:lnTo>
                      <a:lnTo>
                        <a:pt x="717" y="120"/>
                      </a:lnTo>
                      <a:lnTo>
                        <a:pt x="707" y="125"/>
                      </a:lnTo>
                      <a:lnTo>
                        <a:pt x="703" y="127"/>
                      </a:lnTo>
                      <a:lnTo>
                        <a:pt x="699" y="129"/>
                      </a:lnTo>
                      <a:lnTo>
                        <a:pt x="694" y="131"/>
                      </a:lnTo>
                      <a:lnTo>
                        <a:pt x="690" y="135"/>
                      </a:lnTo>
                      <a:lnTo>
                        <a:pt x="684" y="137"/>
                      </a:lnTo>
                      <a:lnTo>
                        <a:pt x="680" y="139"/>
                      </a:lnTo>
                      <a:lnTo>
                        <a:pt x="677" y="141"/>
                      </a:lnTo>
                      <a:lnTo>
                        <a:pt x="673" y="144"/>
                      </a:lnTo>
                      <a:lnTo>
                        <a:pt x="667" y="146"/>
                      </a:lnTo>
                      <a:lnTo>
                        <a:pt x="661" y="148"/>
                      </a:lnTo>
                      <a:lnTo>
                        <a:pt x="656" y="152"/>
                      </a:lnTo>
                      <a:lnTo>
                        <a:pt x="652" y="156"/>
                      </a:lnTo>
                      <a:lnTo>
                        <a:pt x="646" y="158"/>
                      </a:lnTo>
                      <a:lnTo>
                        <a:pt x="640" y="161"/>
                      </a:lnTo>
                      <a:lnTo>
                        <a:pt x="637" y="163"/>
                      </a:lnTo>
                      <a:lnTo>
                        <a:pt x="631" y="167"/>
                      </a:lnTo>
                      <a:lnTo>
                        <a:pt x="625" y="171"/>
                      </a:lnTo>
                      <a:lnTo>
                        <a:pt x="620" y="173"/>
                      </a:lnTo>
                      <a:lnTo>
                        <a:pt x="614" y="175"/>
                      </a:lnTo>
                      <a:lnTo>
                        <a:pt x="610" y="179"/>
                      </a:lnTo>
                      <a:lnTo>
                        <a:pt x="602" y="182"/>
                      </a:lnTo>
                      <a:lnTo>
                        <a:pt x="599" y="184"/>
                      </a:lnTo>
                      <a:lnTo>
                        <a:pt x="593" y="188"/>
                      </a:lnTo>
                      <a:lnTo>
                        <a:pt x="587" y="192"/>
                      </a:lnTo>
                      <a:lnTo>
                        <a:pt x="582" y="194"/>
                      </a:lnTo>
                      <a:lnTo>
                        <a:pt x="576" y="198"/>
                      </a:lnTo>
                      <a:lnTo>
                        <a:pt x="570" y="201"/>
                      </a:lnTo>
                      <a:lnTo>
                        <a:pt x="564" y="205"/>
                      </a:lnTo>
                      <a:lnTo>
                        <a:pt x="561" y="207"/>
                      </a:lnTo>
                      <a:lnTo>
                        <a:pt x="555" y="211"/>
                      </a:lnTo>
                      <a:lnTo>
                        <a:pt x="549" y="215"/>
                      </a:lnTo>
                      <a:lnTo>
                        <a:pt x="544" y="218"/>
                      </a:lnTo>
                      <a:lnTo>
                        <a:pt x="538" y="220"/>
                      </a:lnTo>
                      <a:lnTo>
                        <a:pt x="532" y="224"/>
                      </a:lnTo>
                      <a:lnTo>
                        <a:pt x="526" y="228"/>
                      </a:lnTo>
                      <a:lnTo>
                        <a:pt x="521" y="232"/>
                      </a:lnTo>
                      <a:lnTo>
                        <a:pt x="515" y="234"/>
                      </a:lnTo>
                      <a:lnTo>
                        <a:pt x="509" y="237"/>
                      </a:lnTo>
                      <a:lnTo>
                        <a:pt x="502" y="241"/>
                      </a:lnTo>
                      <a:lnTo>
                        <a:pt x="498" y="245"/>
                      </a:lnTo>
                      <a:lnTo>
                        <a:pt x="490" y="249"/>
                      </a:lnTo>
                      <a:lnTo>
                        <a:pt x="486" y="253"/>
                      </a:lnTo>
                      <a:lnTo>
                        <a:pt x="479" y="255"/>
                      </a:lnTo>
                      <a:lnTo>
                        <a:pt x="475" y="258"/>
                      </a:lnTo>
                      <a:lnTo>
                        <a:pt x="469" y="262"/>
                      </a:lnTo>
                      <a:lnTo>
                        <a:pt x="464" y="266"/>
                      </a:lnTo>
                      <a:lnTo>
                        <a:pt x="456" y="270"/>
                      </a:lnTo>
                      <a:lnTo>
                        <a:pt x="452" y="274"/>
                      </a:lnTo>
                      <a:lnTo>
                        <a:pt x="447" y="275"/>
                      </a:lnTo>
                      <a:lnTo>
                        <a:pt x="441" y="279"/>
                      </a:lnTo>
                      <a:lnTo>
                        <a:pt x="435" y="283"/>
                      </a:lnTo>
                      <a:lnTo>
                        <a:pt x="429" y="287"/>
                      </a:lnTo>
                      <a:lnTo>
                        <a:pt x="424" y="291"/>
                      </a:lnTo>
                      <a:lnTo>
                        <a:pt x="420" y="293"/>
                      </a:lnTo>
                      <a:lnTo>
                        <a:pt x="412" y="296"/>
                      </a:lnTo>
                      <a:lnTo>
                        <a:pt x="409" y="300"/>
                      </a:lnTo>
                      <a:lnTo>
                        <a:pt x="403" y="304"/>
                      </a:lnTo>
                      <a:lnTo>
                        <a:pt x="397" y="308"/>
                      </a:lnTo>
                      <a:lnTo>
                        <a:pt x="391" y="310"/>
                      </a:lnTo>
                      <a:lnTo>
                        <a:pt x="386" y="313"/>
                      </a:lnTo>
                      <a:lnTo>
                        <a:pt x="380" y="317"/>
                      </a:lnTo>
                      <a:lnTo>
                        <a:pt x="374" y="321"/>
                      </a:lnTo>
                      <a:lnTo>
                        <a:pt x="369" y="325"/>
                      </a:lnTo>
                      <a:lnTo>
                        <a:pt x="365" y="329"/>
                      </a:lnTo>
                      <a:lnTo>
                        <a:pt x="359" y="331"/>
                      </a:lnTo>
                      <a:lnTo>
                        <a:pt x="353" y="334"/>
                      </a:lnTo>
                      <a:lnTo>
                        <a:pt x="348" y="338"/>
                      </a:lnTo>
                      <a:lnTo>
                        <a:pt x="344" y="342"/>
                      </a:lnTo>
                      <a:lnTo>
                        <a:pt x="338" y="344"/>
                      </a:lnTo>
                      <a:lnTo>
                        <a:pt x="332" y="348"/>
                      </a:lnTo>
                      <a:lnTo>
                        <a:pt x="327" y="351"/>
                      </a:lnTo>
                      <a:lnTo>
                        <a:pt x="321" y="355"/>
                      </a:lnTo>
                      <a:lnTo>
                        <a:pt x="317" y="359"/>
                      </a:lnTo>
                      <a:lnTo>
                        <a:pt x="313" y="363"/>
                      </a:lnTo>
                      <a:lnTo>
                        <a:pt x="308" y="365"/>
                      </a:lnTo>
                      <a:lnTo>
                        <a:pt x="302" y="369"/>
                      </a:lnTo>
                      <a:lnTo>
                        <a:pt x="298" y="372"/>
                      </a:lnTo>
                      <a:lnTo>
                        <a:pt x="293" y="376"/>
                      </a:lnTo>
                      <a:lnTo>
                        <a:pt x="289" y="380"/>
                      </a:lnTo>
                      <a:lnTo>
                        <a:pt x="283" y="384"/>
                      </a:lnTo>
                      <a:lnTo>
                        <a:pt x="277" y="386"/>
                      </a:lnTo>
                      <a:lnTo>
                        <a:pt x="274" y="389"/>
                      </a:lnTo>
                      <a:lnTo>
                        <a:pt x="268" y="393"/>
                      </a:lnTo>
                      <a:lnTo>
                        <a:pt x="264" y="397"/>
                      </a:lnTo>
                      <a:lnTo>
                        <a:pt x="258" y="399"/>
                      </a:lnTo>
                      <a:lnTo>
                        <a:pt x="254" y="403"/>
                      </a:lnTo>
                      <a:lnTo>
                        <a:pt x="249" y="407"/>
                      </a:lnTo>
                      <a:lnTo>
                        <a:pt x="245" y="410"/>
                      </a:lnTo>
                      <a:lnTo>
                        <a:pt x="239" y="412"/>
                      </a:lnTo>
                      <a:lnTo>
                        <a:pt x="235" y="416"/>
                      </a:lnTo>
                      <a:lnTo>
                        <a:pt x="230" y="418"/>
                      </a:lnTo>
                      <a:lnTo>
                        <a:pt x="226" y="422"/>
                      </a:lnTo>
                      <a:lnTo>
                        <a:pt x="218" y="429"/>
                      </a:lnTo>
                      <a:lnTo>
                        <a:pt x="209" y="435"/>
                      </a:lnTo>
                      <a:lnTo>
                        <a:pt x="205" y="439"/>
                      </a:lnTo>
                      <a:lnTo>
                        <a:pt x="201" y="441"/>
                      </a:lnTo>
                      <a:lnTo>
                        <a:pt x="196" y="445"/>
                      </a:lnTo>
                      <a:lnTo>
                        <a:pt x="194" y="448"/>
                      </a:lnTo>
                      <a:lnTo>
                        <a:pt x="184" y="454"/>
                      </a:lnTo>
                      <a:lnTo>
                        <a:pt x="178" y="460"/>
                      </a:lnTo>
                      <a:lnTo>
                        <a:pt x="171" y="465"/>
                      </a:lnTo>
                      <a:lnTo>
                        <a:pt x="163" y="471"/>
                      </a:lnTo>
                      <a:lnTo>
                        <a:pt x="156" y="477"/>
                      </a:lnTo>
                      <a:lnTo>
                        <a:pt x="150" y="483"/>
                      </a:lnTo>
                      <a:lnTo>
                        <a:pt x="142" y="486"/>
                      </a:lnTo>
                      <a:lnTo>
                        <a:pt x="135" y="492"/>
                      </a:lnTo>
                      <a:lnTo>
                        <a:pt x="129" y="498"/>
                      </a:lnTo>
                      <a:lnTo>
                        <a:pt x="123" y="503"/>
                      </a:lnTo>
                      <a:lnTo>
                        <a:pt x="118" y="507"/>
                      </a:lnTo>
                      <a:lnTo>
                        <a:pt x="112" y="511"/>
                      </a:lnTo>
                      <a:lnTo>
                        <a:pt x="108" y="517"/>
                      </a:lnTo>
                      <a:lnTo>
                        <a:pt x="102" y="521"/>
                      </a:lnTo>
                      <a:lnTo>
                        <a:pt x="97" y="524"/>
                      </a:lnTo>
                      <a:lnTo>
                        <a:pt x="93" y="528"/>
                      </a:lnTo>
                      <a:lnTo>
                        <a:pt x="89" y="532"/>
                      </a:lnTo>
                      <a:lnTo>
                        <a:pt x="85" y="536"/>
                      </a:lnTo>
                      <a:lnTo>
                        <a:pt x="78" y="540"/>
                      </a:lnTo>
                      <a:lnTo>
                        <a:pt x="74" y="545"/>
                      </a:lnTo>
                      <a:lnTo>
                        <a:pt x="68" y="549"/>
                      </a:lnTo>
                      <a:lnTo>
                        <a:pt x="66" y="553"/>
                      </a:lnTo>
                      <a:lnTo>
                        <a:pt x="64" y="553"/>
                      </a:lnTo>
                      <a:lnTo>
                        <a:pt x="64" y="555"/>
                      </a:lnTo>
                      <a:lnTo>
                        <a:pt x="0" y="547"/>
                      </a:lnTo>
                      <a:lnTo>
                        <a:pt x="0" y="547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Freeform 262"/>
                <p:cNvSpPr>
                  <a:spLocks/>
                </p:cNvSpPr>
                <p:nvPr/>
              </p:nvSpPr>
              <p:spPr bwMode="auto">
                <a:xfrm>
                  <a:off x="3042" y="2564"/>
                  <a:ext cx="126" cy="83"/>
                </a:xfrm>
                <a:custGeom>
                  <a:avLst/>
                  <a:gdLst/>
                  <a:ahLst/>
                  <a:cxnLst>
                    <a:cxn ang="0">
                      <a:pos x="2" y="167"/>
                    </a:cxn>
                    <a:cxn ang="0">
                      <a:pos x="10" y="159"/>
                    </a:cxn>
                    <a:cxn ang="0">
                      <a:pos x="19" y="148"/>
                    </a:cxn>
                    <a:cxn ang="0">
                      <a:pos x="27" y="138"/>
                    </a:cxn>
                    <a:cxn ang="0">
                      <a:pos x="36" y="129"/>
                    </a:cxn>
                    <a:cxn ang="0">
                      <a:pos x="48" y="119"/>
                    </a:cxn>
                    <a:cxn ang="0">
                      <a:pos x="57" y="108"/>
                    </a:cxn>
                    <a:cxn ang="0">
                      <a:pos x="69" y="96"/>
                    </a:cxn>
                    <a:cxn ang="0">
                      <a:pos x="82" y="85"/>
                    </a:cxn>
                    <a:cxn ang="0">
                      <a:pos x="93" y="74"/>
                    </a:cxn>
                    <a:cxn ang="0">
                      <a:pos x="107" y="62"/>
                    </a:cxn>
                    <a:cxn ang="0">
                      <a:pos x="118" y="51"/>
                    </a:cxn>
                    <a:cxn ang="0">
                      <a:pos x="129" y="41"/>
                    </a:cxn>
                    <a:cxn ang="0">
                      <a:pos x="143" y="32"/>
                    </a:cxn>
                    <a:cxn ang="0">
                      <a:pos x="152" y="24"/>
                    </a:cxn>
                    <a:cxn ang="0">
                      <a:pos x="162" y="17"/>
                    </a:cxn>
                    <a:cxn ang="0">
                      <a:pos x="171" y="11"/>
                    </a:cxn>
                    <a:cxn ang="0">
                      <a:pos x="181" y="7"/>
                    </a:cxn>
                    <a:cxn ang="0">
                      <a:pos x="192" y="3"/>
                    </a:cxn>
                    <a:cxn ang="0">
                      <a:pos x="206" y="0"/>
                    </a:cxn>
                    <a:cxn ang="0">
                      <a:pos x="215" y="0"/>
                    </a:cxn>
                    <a:cxn ang="0">
                      <a:pos x="223" y="0"/>
                    </a:cxn>
                    <a:cxn ang="0">
                      <a:pos x="230" y="1"/>
                    </a:cxn>
                    <a:cxn ang="0">
                      <a:pos x="251" y="41"/>
                    </a:cxn>
                    <a:cxn ang="0">
                      <a:pos x="247" y="43"/>
                    </a:cxn>
                    <a:cxn ang="0">
                      <a:pos x="238" y="49"/>
                    </a:cxn>
                    <a:cxn ang="0">
                      <a:pos x="230" y="53"/>
                    </a:cxn>
                    <a:cxn ang="0">
                      <a:pos x="223" y="58"/>
                    </a:cxn>
                    <a:cxn ang="0">
                      <a:pos x="215" y="62"/>
                    </a:cxn>
                    <a:cxn ang="0">
                      <a:pos x="206" y="70"/>
                    </a:cxn>
                    <a:cxn ang="0">
                      <a:pos x="194" y="76"/>
                    </a:cxn>
                    <a:cxn ang="0">
                      <a:pos x="185" y="81"/>
                    </a:cxn>
                    <a:cxn ang="0">
                      <a:pos x="175" y="89"/>
                    </a:cxn>
                    <a:cxn ang="0">
                      <a:pos x="164" y="96"/>
                    </a:cxn>
                    <a:cxn ang="0">
                      <a:pos x="154" y="102"/>
                    </a:cxn>
                    <a:cxn ang="0">
                      <a:pos x="145" y="110"/>
                    </a:cxn>
                    <a:cxn ang="0">
                      <a:pos x="135" y="115"/>
                    </a:cxn>
                    <a:cxn ang="0">
                      <a:pos x="128" y="121"/>
                    </a:cxn>
                    <a:cxn ang="0">
                      <a:pos x="114" y="131"/>
                    </a:cxn>
                    <a:cxn ang="0">
                      <a:pos x="103" y="142"/>
                    </a:cxn>
                    <a:cxn ang="0">
                      <a:pos x="93" y="150"/>
                    </a:cxn>
                    <a:cxn ang="0">
                      <a:pos x="88" y="155"/>
                    </a:cxn>
                    <a:cxn ang="0">
                      <a:pos x="80" y="165"/>
                    </a:cxn>
                    <a:cxn ang="0">
                      <a:pos x="80" y="169"/>
                    </a:cxn>
                    <a:cxn ang="0">
                      <a:pos x="0" y="169"/>
                    </a:cxn>
                  </a:cxnLst>
                  <a:rect l="0" t="0" r="r" b="b"/>
                  <a:pathLst>
                    <a:path w="251" h="169">
                      <a:moveTo>
                        <a:pt x="0" y="169"/>
                      </a:moveTo>
                      <a:lnTo>
                        <a:pt x="2" y="167"/>
                      </a:lnTo>
                      <a:lnTo>
                        <a:pt x="4" y="163"/>
                      </a:lnTo>
                      <a:lnTo>
                        <a:pt x="10" y="159"/>
                      </a:lnTo>
                      <a:lnTo>
                        <a:pt x="15" y="152"/>
                      </a:lnTo>
                      <a:lnTo>
                        <a:pt x="19" y="148"/>
                      </a:lnTo>
                      <a:lnTo>
                        <a:pt x="23" y="142"/>
                      </a:lnTo>
                      <a:lnTo>
                        <a:pt x="27" y="138"/>
                      </a:lnTo>
                      <a:lnTo>
                        <a:pt x="32" y="134"/>
                      </a:lnTo>
                      <a:lnTo>
                        <a:pt x="36" y="129"/>
                      </a:lnTo>
                      <a:lnTo>
                        <a:pt x="42" y="125"/>
                      </a:lnTo>
                      <a:lnTo>
                        <a:pt x="48" y="119"/>
                      </a:lnTo>
                      <a:lnTo>
                        <a:pt x="53" y="114"/>
                      </a:lnTo>
                      <a:lnTo>
                        <a:pt x="57" y="108"/>
                      </a:lnTo>
                      <a:lnTo>
                        <a:pt x="63" y="102"/>
                      </a:lnTo>
                      <a:lnTo>
                        <a:pt x="69" y="96"/>
                      </a:lnTo>
                      <a:lnTo>
                        <a:pt x="76" y="91"/>
                      </a:lnTo>
                      <a:lnTo>
                        <a:pt x="82" y="85"/>
                      </a:lnTo>
                      <a:lnTo>
                        <a:pt x="88" y="79"/>
                      </a:lnTo>
                      <a:lnTo>
                        <a:pt x="93" y="74"/>
                      </a:lnTo>
                      <a:lnTo>
                        <a:pt x="101" y="68"/>
                      </a:lnTo>
                      <a:lnTo>
                        <a:pt x="107" y="62"/>
                      </a:lnTo>
                      <a:lnTo>
                        <a:pt x="112" y="57"/>
                      </a:lnTo>
                      <a:lnTo>
                        <a:pt x="118" y="51"/>
                      </a:lnTo>
                      <a:lnTo>
                        <a:pt x="124" y="45"/>
                      </a:lnTo>
                      <a:lnTo>
                        <a:pt x="129" y="41"/>
                      </a:lnTo>
                      <a:lnTo>
                        <a:pt x="135" y="36"/>
                      </a:lnTo>
                      <a:lnTo>
                        <a:pt x="143" y="32"/>
                      </a:lnTo>
                      <a:lnTo>
                        <a:pt x="148" y="28"/>
                      </a:lnTo>
                      <a:lnTo>
                        <a:pt x="152" y="24"/>
                      </a:lnTo>
                      <a:lnTo>
                        <a:pt x="158" y="20"/>
                      </a:lnTo>
                      <a:lnTo>
                        <a:pt x="162" y="17"/>
                      </a:lnTo>
                      <a:lnTo>
                        <a:pt x="167" y="15"/>
                      </a:lnTo>
                      <a:lnTo>
                        <a:pt x="171" y="11"/>
                      </a:lnTo>
                      <a:lnTo>
                        <a:pt x="177" y="9"/>
                      </a:lnTo>
                      <a:lnTo>
                        <a:pt x="181" y="7"/>
                      </a:lnTo>
                      <a:lnTo>
                        <a:pt x="185" y="7"/>
                      </a:lnTo>
                      <a:lnTo>
                        <a:pt x="192" y="3"/>
                      </a:lnTo>
                      <a:lnTo>
                        <a:pt x="198" y="1"/>
                      </a:lnTo>
                      <a:lnTo>
                        <a:pt x="206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6" y="1"/>
                      </a:lnTo>
                      <a:lnTo>
                        <a:pt x="230" y="1"/>
                      </a:lnTo>
                      <a:lnTo>
                        <a:pt x="230" y="3"/>
                      </a:lnTo>
                      <a:lnTo>
                        <a:pt x="251" y="41"/>
                      </a:lnTo>
                      <a:lnTo>
                        <a:pt x="249" y="41"/>
                      </a:lnTo>
                      <a:lnTo>
                        <a:pt x="247" y="43"/>
                      </a:lnTo>
                      <a:lnTo>
                        <a:pt x="244" y="45"/>
                      </a:lnTo>
                      <a:lnTo>
                        <a:pt x="238" y="49"/>
                      </a:lnTo>
                      <a:lnTo>
                        <a:pt x="234" y="51"/>
                      </a:lnTo>
                      <a:lnTo>
                        <a:pt x="230" y="53"/>
                      </a:lnTo>
                      <a:lnTo>
                        <a:pt x="226" y="55"/>
                      </a:lnTo>
                      <a:lnTo>
                        <a:pt x="223" y="58"/>
                      </a:lnTo>
                      <a:lnTo>
                        <a:pt x="219" y="60"/>
                      </a:lnTo>
                      <a:lnTo>
                        <a:pt x="215" y="62"/>
                      </a:lnTo>
                      <a:lnTo>
                        <a:pt x="209" y="66"/>
                      </a:lnTo>
                      <a:lnTo>
                        <a:pt x="206" y="70"/>
                      </a:lnTo>
                      <a:lnTo>
                        <a:pt x="200" y="72"/>
                      </a:lnTo>
                      <a:lnTo>
                        <a:pt x="194" y="76"/>
                      </a:lnTo>
                      <a:lnTo>
                        <a:pt x="190" y="79"/>
                      </a:lnTo>
                      <a:lnTo>
                        <a:pt x="185" y="81"/>
                      </a:lnTo>
                      <a:lnTo>
                        <a:pt x="179" y="85"/>
                      </a:lnTo>
                      <a:lnTo>
                        <a:pt x="175" y="89"/>
                      </a:lnTo>
                      <a:lnTo>
                        <a:pt x="169" y="93"/>
                      </a:lnTo>
                      <a:lnTo>
                        <a:pt x="164" y="96"/>
                      </a:lnTo>
                      <a:lnTo>
                        <a:pt x="160" y="98"/>
                      </a:lnTo>
                      <a:lnTo>
                        <a:pt x="154" y="102"/>
                      </a:lnTo>
                      <a:lnTo>
                        <a:pt x="150" y="104"/>
                      </a:lnTo>
                      <a:lnTo>
                        <a:pt x="145" y="110"/>
                      </a:lnTo>
                      <a:lnTo>
                        <a:pt x="141" y="112"/>
                      </a:lnTo>
                      <a:lnTo>
                        <a:pt x="135" y="115"/>
                      </a:lnTo>
                      <a:lnTo>
                        <a:pt x="131" y="117"/>
                      </a:lnTo>
                      <a:lnTo>
                        <a:pt x="128" y="121"/>
                      </a:lnTo>
                      <a:lnTo>
                        <a:pt x="120" y="127"/>
                      </a:lnTo>
                      <a:lnTo>
                        <a:pt x="114" y="131"/>
                      </a:lnTo>
                      <a:lnTo>
                        <a:pt x="107" y="136"/>
                      </a:lnTo>
                      <a:lnTo>
                        <a:pt x="103" y="142"/>
                      </a:lnTo>
                      <a:lnTo>
                        <a:pt x="97" y="146"/>
                      </a:lnTo>
                      <a:lnTo>
                        <a:pt x="93" y="150"/>
                      </a:lnTo>
                      <a:lnTo>
                        <a:pt x="90" y="152"/>
                      </a:lnTo>
                      <a:lnTo>
                        <a:pt x="88" y="155"/>
                      </a:lnTo>
                      <a:lnTo>
                        <a:pt x="84" y="161"/>
                      </a:lnTo>
                      <a:lnTo>
                        <a:pt x="80" y="165"/>
                      </a:lnTo>
                      <a:lnTo>
                        <a:pt x="80" y="167"/>
                      </a:lnTo>
                      <a:lnTo>
                        <a:pt x="80" y="169"/>
                      </a:lnTo>
                      <a:lnTo>
                        <a:pt x="0" y="169"/>
                      </a:lnTo>
                      <a:lnTo>
                        <a:pt x="0" y="169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Freeform 263"/>
                <p:cNvSpPr>
                  <a:spLocks/>
                </p:cNvSpPr>
                <p:nvPr/>
              </p:nvSpPr>
              <p:spPr bwMode="auto">
                <a:xfrm>
                  <a:off x="3201" y="2475"/>
                  <a:ext cx="126" cy="90"/>
                </a:xfrm>
                <a:custGeom>
                  <a:avLst/>
                  <a:gdLst/>
                  <a:ahLst/>
                  <a:cxnLst>
                    <a:cxn ang="0">
                      <a:pos x="0" y="171"/>
                    </a:cxn>
                    <a:cxn ang="0">
                      <a:pos x="3" y="163"/>
                    </a:cxn>
                    <a:cxn ang="0">
                      <a:pos x="11" y="154"/>
                    </a:cxn>
                    <a:cxn ang="0">
                      <a:pos x="15" y="146"/>
                    </a:cxn>
                    <a:cxn ang="0">
                      <a:pos x="21" y="138"/>
                    </a:cxn>
                    <a:cxn ang="0">
                      <a:pos x="28" y="129"/>
                    </a:cxn>
                    <a:cxn ang="0">
                      <a:pos x="36" y="119"/>
                    </a:cxn>
                    <a:cxn ang="0">
                      <a:pos x="43" y="108"/>
                    </a:cxn>
                    <a:cxn ang="0">
                      <a:pos x="53" y="99"/>
                    </a:cxn>
                    <a:cxn ang="0">
                      <a:pos x="62" y="87"/>
                    </a:cxn>
                    <a:cxn ang="0">
                      <a:pos x="70" y="78"/>
                    </a:cxn>
                    <a:cxn ang="0">
                      <a:pos x="81" y="68"/>
                    </a:cxn>
                    <a:cxn ang="0">
                      <a:pos x="91" y="59"/>
                    </a:cxn>
                    <a:cxn ang="0">
                      <a:pos x="102" y="49"/>
                    </a:cxn>
                    <a:cxn ang="0">
                      <a:pos x="112" y="42"/>
                    </a:cxn>
                    <a:cxn ang="0">
                      <a:pos x="121" y="34"/>
                    </a:cxn>
                    <a:cxn ang="0">
                      <a:pos x="133" y="26"/>
                    </a:cxn>
                    <a:cxn ang="0">
                      <a:pos x="142" y="23"/>
                    </a:cxn>
                    <a:cxn ang="0">
                      <a:pos x="152" y="17"/>
                    </a:cxn>
                    <a:cxn ang="0">
                      <a:pos x="161" y="13"/>
                    </a:cxn>
                    <a:cxn ang="0">
                      <a:pos x="171" y="9"/>
                    </a:cxn>
                    <a:cxn ang="0">
                      <a:pos x="178" y="7"/>
                    </a:cxn>
                    <a:cxn ang="0">
                      <a:pos x="192" y="4"/>
                    </a:cxn>
                    <a:cxn ang="0">
                      <a:pos x="205" y="2"/>
                    </a:cxn>
                    <a:cxn ang="0">
                      <a:pos x="214" y="0"/>
                    </a:cxn>
                    <a:cxn ang="0">
                      <a:pos x="218" y="0"/>
                    </a:cxn>
                    <a:cxn ang="0">
                      <a:pos x="251" y="32"/>
                    </a:cxn>
                    <a:cxn ang="0">
                      <a:pos x="241" y="40"/>
                    </a:cxn>
                    <a:cxn ang="0">
                      <a:pos x="230" y="45"/>
                    </a:cxn>
                    <a:cxn ang="0">
                      <a:pos x="218" y="55"/>
                    </a:cxn>
                    <a:cxn ang="0">
                      <a:pos x="201" y="64"/>
                    </a:cxn>
                    <a:cxn ang="0">
                      <a:pos x="186" y="78"/>
                    </a:cxn>
                    <a:cxn ang="0">
                      <a:pos x="176" y="85"/>
                    </a:cxn>
                    <a:cxn ang="0">
                      <a:pos x="167" y="91"/>
                    </a:cxn>
                    <a:cxn ang="0">
                      <a:pos x="159" y="99"/>
                    </a:cxn>
                    <a:cxn ang="0">
                      <a:pos x="152" y="106"/>
                    </a:cxn>
                    <a:cxn ang="0">
                      <a:pos x="142" y="112"/>
                    </a:cxn>
                    <a:cxn ang="0">
                      <a:pos x="135" y="118"/>
                    </a:cxn>
                    <a:cxn ang="0">
                      <a:pos x="118" y="131"/>
                    </a:cxn>
                    <a:cxn ang="0">
                      <a:pos x="102" y="144"/>
                    </a:cxn>
                    <a:cxn ang="0">
                      <a:pos x="89" y="156"/>
                    </a:cxn>
                    <a:cxn ang="0">
                      <a:pos x="78" y="165"/>
                    </a:cxn>
                    <a:cxn ang="0">
                      <a:pos x="70" y="171"/>
                    </a:cxn>
                    <a:cxn ang="0">
                      <a:pos x="62" y="178"/>
                    </a:cxn>
                    <a:cxn ang="0">
                      <a:pos x="0" y="173"/>
                    </a:cxn>
                  </a:cxnLst>
                  <a:rect l="0" t="0" r="r" b="b"/>
                  <a:pathLst>
                    <a:path w="251" h="178">
                      <a:moveTo>
                        <a:pt x="0" y="173"/>
                      </a:moveTo>
                      <a:lnTo>
                        <a:pt x="0" y="171"/>
                      </a:lnTo>
                      <a:lnTo>
                        <a:pt x="2" y="169"/>
                      </a:lnTo>
                      <a:lnTo>
                        <a:pt x="3" y="163"/>
                      </a:lnTo>
                      <a:lnTo>
                        <a:pt x="7" y="157"/>
                      </a:lnTo>
                      <a:lnTo>
                        <a:pt x="11" y="154"/>
                      </a:lnTo>
                      <a:lnTo>
                        <a:pt x="13" y="150"/>
                      </a:lnTo>
                      <a:lnTo>
                        <a:pt x="15" y="146"/>
                      </a:lnTo>
                      <a:lnTo>
                        <a:pt x="19" y="142"/>
                      </a:lnTo>
                      <a:lnTo>
                        <a:pt x="21" y="138"/>
                      </a:lnTo>
                      <a:lnTo>
                        <a:pt x="24" y="133"/>
                      </a:lnTo>
                      <a:lnTo>
                        <a:pt x="28" y="129"/>
                      </a:lnTo>
                      <a:lnTo>
                        <a:pt x="32" y="125"/>
                      </a:lnTo>
                      <a:lnTo>
                        <a:pt x="36" y="119"/>
                      </a:lnTo>
                      <a:lnTo>
                        <a:pt x="40" y="114"/>
                      </a:lnTo>
                      <a:lnTo>
                        <a:pt x="43" y="108"/>
                      </a:lnTo>
                      <a:lnTo>
                        <a:pt x="47" y="104"/>
                      </a:lnTo>
                      <a:lnTo>
                        <a:pt x="53" y="99"/>
                      </a:lnTo>
                      <a:lnTo>
                        <a:pt x="57" y="93"/>
                      </a:lnTo>
                      <a:lnTo>
                        <a:pt x="62" y="87"/>
                      </a:lnTo>
                      <a:lnTo>
                        <a:pt x="66" y="83"/>
                      </a:lnTo>
                      <a:lnTo>
                        <a:pt x="70" y="78"/>
                      </a:lnTo>
                      <a:lnTo>
                        <a:pt x="76" y="72"/>
                      </a:lnTo>
                      <a:lnTo>
                        <a:pt x="81" y="68"/>
                      </a:lnTo>
                      <a:lnTo>
                        <a:pt x="87" y="62"/>
                      </a:lnTo>
                      <a:lnTo>
                        <a:pt x="91" y="59"/>
                      </a:lnTo>
                      <a:lnTo>
                        <a:pt x="97" y="53"/>
                      </a:lnTo>
                      <a:lnTo>
                        <a:pt x="102" y="49"/>
                      </a:lnTo>
                      <a:lnTo>
                        <a:pt x="108" y="45"/>
                      </a:lnTo>
                      <a:lnTo>
                        <a:pt x="112" y="42"/>
                      </a:lnTo>
                      <a:lnTo>
                        <a:pt x="118" y="38"/>
                      </a:lnTo>
                      <a:lnTo>
                        <a:pt x="121" y="34"/>
                      </a:lnTo>
                      <a:lnTo>
                        <a:pt x="127" y="30"/>
                      </a:lnTo>
                      <a:lnTo>
                        <a:pt x="133" y="26"/>
                      </a:lnTo>
                      <a:lnTo>
                        <a:pt x="137" y="24"/>
                      </a:lnTo>
                      <a:lnTo>
                        <a:pt x="142" y="23"/>
                      </a:lnTo>
                      <a:lnTo>
                        <a:pt x="148" y="21"/>
                      </a:lnTo>
                      <a:lnTo>
                        <a:pt x="152" y="17"/>
                      </a:lnTo>
                      <a:lnTo>
                        <a:pt x="156" y="15"/>
                      </a:lnTo>
                      <a:lnTo>
                        <a:pt x="161" y="13"/>
                      </a:lnTo>
                      <a:lnTo>
                        <a:pt x="167" y="11"/>
                      </a:lnTo>
                      <a:lnTo>
                        <a:pt x="171" y="9"/>
                      </a:lnTo>
                      <a:lnTo>
                        <a:pt x="175" y="9"/>
                      </a:lnTo>
                      <a:lnTo>
                        <a:pt x="178" y="7"/>
                      </a:lnTo>
                      <a:lnTo>
                        <a:pt x="184" y="5"/>
                      </a:lnTo>
                      <a:lnTo>
                        <a:pt x="192" y="4"/>
                      </a:lnTo>
                      <a:lnTo>
                        <a:pt x="197" y="2"/>
                      </a:lnTo>
                      <a:lnTo>
                        <a:pt x="205" y="2"/>
                      </a:lnTo>
                      <a:lnTo>
                        <a:pt x="211" y="2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20" y="0"/>
                      </a:lnTo>
                      <a:lnTo>
                        <a:pt x="251" y="32"/>
                      </a:lnTo>
                      <a:lnTo>
                        <a:pt x="247" y="34"/>
                      </a:lnTo>
                      <a:lnTo>
                        <a:pt x="241" y="40"/>
                      </a:lnTo>
                      <a:lnTo>
                        <a:pt x="235" y="42"/>
                      </a:lnTo>
                      <a:lnTo>
                        <a:pt x="230" y="45"/>
                      </a:lnTo>
                      <a:lnTo>
                        <a:pt x="224" y="49"/>
                      </a:lnTo>
                      <a:lnTo>
                        <a:pt x="218" y="55"/>
                      </a:lnTo>
                      <a:lnTo>
                        <a:pt x="209" y="61"/>
                      </a:lnTo>
                      <a:lnTo>
                        <a:pt x="201" y="64"/>
                      </a:lnTo>
                      <a:lnTo>
                        <a:pt x="194" y="70"/>
                      </a:lnTo>
                      <a:lnTo>
                        <a:pt x="186" y="78"/>
                      </a:lnTo>
                      <a:lnTo>
                        <a:pt x="180" y="81"/>
                      </a:lnTo>
                      <a:lnTo>
                        <a:pt x="176" y="85"/>
                      </a:lnTo>
                      <a:lnTo>
                        <a:pt x="171" y="87"/>
                      </a:lnTo>
                      <a:lnTo>
                        <a:pt x="167" y="91"/>
                      </a:lnTo>
                      <a:lnTo>
                        <a:pt x="163" y="95"/>
                      </a:lnTo>
                      <a:lnTo>
                        <a:pt x="159" y="99"/>
                      </a:lnTo>
                      <a:lnTo>
                        <a:pt x="154" y="102"/>
                      </a:lnTo>
                      <a:lnTo>
                        <a:pt x="152" y="106"/>
                      </a:lnTo>
                      <a:lnTo>
                        <a:pt x="146" y="108"/>
                      </a:lnTo>
                      <a:lnTo>
                        <a:pt x="142" y="112"/>
                      </a:lnTo>
                      <a:lnTo>
                        <a:pt x="138" y="114"/>
                      </a:lnTo>
                      <a:lnTo>
                        <a:pt x="135" y="118"/>
                      </a:lnTo>
                      <a:lnTo>
                        <a:pt x="125" y="123"/>
                      </a:lnTo>
                      <a:lnTo>
                        <a:pt x="118" y="131"/>
                      </a:lnTo>
                      <a:lnTo>
                        <a:pt x="110" y="137"/>
                      </a:lnTo>
                      <a:lnTo>
                        <a:pt x="102" y="144"/>
                      </a:lnTo>
                      <a:lnTo>
                        <a:pt x="95" y="148"/>
                      </a:lnTo>
                      <a:lnTo>
                        <a:pt x="89" y="156"/>
                      </a:lnTo>
                      <a:lnTo>
                        <a:pt x="83" y="159"/>
                      </a:lnTo>
                      <a:lnTo>
                        <a:pt x="78" y="165"/>
                      </a:lnTo>
                      <a:lnTo>
                        <a:pt x="74" y="167"/>
                      </a:lnTo>
                      <a:lnTo>
                        <a:pt x="70" y="171"/>
                      </a:lnTo>
                      <a:lnTo>
                        <a:pt x="64" y="176"/>
                      </a:lnTo>
                      <a:lnTo>
                        <a:pt x="62" y="178"/>
                      </a:lnTo>
                      <a:lnTo>
                        <a:pt x="0" y="17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Freeform 264"/>
                <p:cNvSpPr>
                  <a:spLocks/>
                </p:cNvSpPr>
                <p:nvPr/>
              </p:nvSpPr>
              <p:spPr bwMode="auto">
                <a:xfrm>
                  <a:off x="2489" y="2698"/>
                  <a:ext cx="318" cy="211"/>
                </a:xfrm>
                <a:custGeom>
                  <a:avLst/>
                  <a:gdLst/>
                  <a:ahLst/>
                  <a:cxnLst>
                    <a:cxn ang="0">
                      <a:pos x="626" y="52"/>
                    </a:cxn>
                    <a:cxn ang="0">
                      <a:pos x="605" y="65"/>
                    </a:cxn>
                    <a:cxn ang="0">
                      <a:pos x="577" y="82"/>
                    </a:cxn>
                    <a:cxn ang="0">
                      <a:pos x="558" y="95"/>
                    </a:cxn>
                    <a:cxn ang="0">
                      <a:pos x="537" y="109"/>
                    </a:cxn>
                    <a:cxn ang="0">
                      <a:pos x="512" y="122"/>
                    </a:cxn>
                    <a:cxn ang="0">
                      <a:pos x="489" y="137"/>
                    </a:cxn>
                    <a:cxn ang="0">
                      <a:pos x="464" y="154"/>
                    </a:cxn>
                    <a:cxn ang="0">
                      <a:pos x="438" y="171"/>
                    </a:cxn>
                    <a:cxn ang="0">
                      <a:pos x="411" y="189"/>
                    </a:cxn>
                    <a:cxn ang="0">
                      <a:pos x="383" y="206"/>
                    </a:cxn>
                    <a:cxn ang="0">
                      <a:pos x="356" y="225"/>
                    </a:cxn>
                    <a:cxn ang="0">
                      <a:pos x="328" y="242"/>
                    </a:cxn>
                    <a:cxn ang="0">
                      <a:pos x="297" y="259"/>
                    </a:cxn>
                    <a:cxn ang="0">
                      <a:pos x="269" y="276"/>
                    </a:cxn>
                    <a:cxn ang="0">
                      <a:pos x="242" y="293"/>
                    </a:cxn>
                    <a:cxn ang="0">
                      <a:pos x="215" y="310"/>
                    </a:cxn>
                    <a:cxn ang="0">
                      <a:pos x="189" y="325"/>
                    </a:cxn>
                    <a:cxn ang="0">
                      <a:pos x="164" y="341"/>
                    </a:cxn>
                    <a:cxn ang="0">
                      <a:pos x="139" y="354"/>
                    </a:cxn>
                    <a:cxn ang="0">
                      <a:pos x="118" y="367"/>
                    </a:cxn>
                    <a:cxn ang="0">
                      <a:pos x="99" y="380"/>
                    </a:cxn>
                    <a:cxn ang="0">
                      <a:pos x="80" y="390"/>
                    </a:cxn>
                    <a:cxn ang="0">
                      <a:pos x="61" y="401"/>
                    </a:cxn>
                    <a:cxn ang="0">
                      <a:pos x="39" y="415"/>
                    </a:cxn>
                    <a:cxn ang="0">
                      <a:pos x="0" y="377"/>
                    </a:cxn>
                    <a:cxn ang="0">
                      <a:pos x="18" y="367"/>
                    </a:cxn>
                    <a:cxn ang="0">
                      <a:pos x="39" y="356"/>
                    </a:cxn>
                    <a:cxn ang="0">
                      <a:pos x="58" y="346"/>
                    </a:cxn>
                    <a:cxn ang="0">
                      <a:pos x="78" y="335"/>
                    </a:cxn>
                    <a:cxn ang="0">
                      <a:pos x="103" y="322"/>
                    </a:cxn>
                    <a:cxn ang="0">
                      <a:pos x="126" y="308"/>
                    </a:cxn>
                    <a:cxn ang="0">
                      <a:pos x="153" y="293"/>
                    </a:cxn>
                    <a:cxn ang="0">
                      <a:pos x="181" y="278"/>
                    </a:cxn>
                    <a:cxn ang="0">
                      <a:pos x="210" y="263"/>
                    </a:cxn>
                    <a:cxn ang="0">
                      <a:pos x="240" y="246"/>
                    </a:cxn>
                    <a:cxn ang="0">
                      <a:pos x="269" y="228"/>
                    </a:cxn>
                    <a:cxn ang="0">
                      <a:pos x="297" y="211"/>
                    </a:cxn>
                    <a:cxn ang="0">
                      <a:pos x="326" y="194"/>
                    </a:cxn>
                    <a:cxn ang="0">
                      <a:pos x="354" y="175"/>
                    </a:cxn>
                    <a:cxn ang="0">
                      <a:pos x="379" y="158"/>
                    </a:cxn>
                    <a:cxn ang="0">
                      <a:pos x="404" y="141"/>
                    </a:cxn>
                    <a:cxn ang="0">
                      <a:pos x="426" y="124"/>
                    </a:cxn>
                    <a:cxn ang="0">
                      <a:pos x="449" y="107"/>
                    </a:cxn>
                    <a:cxn ang="0">
                      <a:pos x="470" y="92"/>
                    </a:cxn>
                    <a:cxn ang="0">
                      <a:pos x="489" y="78"/>
                    </a:cxn>
                    <a:cxn ang="0">
                      <a:pos x="506" y="63"/>
                    </a:cxn>
                    <a:cxn ang="0">
                      <a:pos x="529" y="44"/>
                    </a:cxn>
                    <a:cxn ang="0">
                      <a:pos x="556" y="23"/>
                    </a:cxn>
                    <a:cxn ang="0">
                      <a:pos x="579" y="4"/>
                    </a:cxn>
                    <a:cxn ang="0">
                      <a:pos x="637" y="46"/>
                    </a:cxn>
                  </a:cxnLst>
                  <a:rect l="0" t="0" r="r" b="b"/>
                  <a:pathLst>
                    <a:path w="637" h="422">
                      <a:moveTo>
                        <a:pt x="637" y="46"/>
                      </a:moveTo>
                      <a:lnTo>
                        <a:pt x="634" y="46"/>
                      </a:lnTo>
                      <a:lnTo>
                        <a:pt x="630" y="50"/>
                      </a:lnTo>
                      <a:lnTo>
                        <a:pt x="626" y="52"/>
                      </a:lnTo>
                      <a:lnTo>
                        <a:pt x="620" y="54"/>
                      </a:lnTo>
                      <a:lnTo>
                        <a:pt x="615" y="57"/>
                      </a:lnTo>
                      <a:lnTo>
                        <a:pt x="611" y="61"/>
                      </a:lnTo>
                      <a:lnTo>
                        <a:pt x="605" y="65"/>
                      </a:lnTo>
                      <a:lnTo>
                        <a:pt x="598" y="71"/>
                      </a:lnTo>
                      <a:lnTo>
                        <a:pt x="588" y="75"/>
                      </a:lnTo>
                      <a:lnTo>
                        <a:pt x="580" y="80"/>
                      </a:lnTo>
                      <a:lnTo>
                        <a:pt x="577" y="82"/>
                      </a:lnTo>
                      <a:lnTo>
                        <a:pt x="571" y="86"/>
                      </a:lnTo>
                      <a:lnTo>
                        <a:pt x="567" y="90"/>
                      </a:lnTo>
                      <a:lnTo>
                        <a:pt x="563" y="92"/>
                      </a:lnTo>
                      <a:lnTo>
                        <a:pt x="558" y="95"/>
                      </a:lnTo>
                      <a:lnTo>
                        <a:pt x="552" y="99"/>
                      </a:lnTo>
                      <a:lnTo>
                        <a:pt x="546" y="103"/>
                      </a:lnTo>
                      <a:lnTo>
                        <a:pt x="542" y="105"/>
                      </a:lnTo>
                      <a:lnTo>
                        <a:pt x="537" y="109"/>
                      </a:lnTo>
                      <a:lnTo>
                        <a:pt x="531" y="113"/>
                      </a:lnTo>
                      <a:lnTo>
                        <a:pt x="525" y="114"/>
                      </a:lnTo>
                      <a:lnTo>
                        <a:pt x="520" y="120"/>
                      </a:lnTo>
                      <a:lnTo>
                        <a:pt x="512" y="122"/>
                      </a:lnTo>
                      <a:lnTo>
                        <a:pt x="508" y="126"/>
                      </a:lnTo>
                      <a:lnTo>
                        <a:pt x="501" y="130"/>
                      </a:lnTo>
                      <a:lnTo>
                        <a:pt x="495" y="135"/>
                      </a:lnTo>
                      <a:lnTo>
                        <a:pt x="489" y="137"/>
                      </a:lnTo>
                      <a:lnTo>
                        <a:pt x="483" y="141"/>
                      </a:lnTo>
                      <a:lnTo>
                        <a:pt x="478" y="145"/>
                      </a:lnTo>
                      <a:lnTo>
                        <a:pt x="472" y="151"/>
                      </a:lnTo>
                      <a:lnTo>
                        <a:pt x="464" y="154"/>
                      </a:lnTo>
                      <a:lnTo>
                        <a:pt x="459" y="158"/>
                      </a:lnTo>
                      <a:lnTo>
                        <a:pt x="451" y="162"/>
                      </a:lnTo>
                      <a:lnTo>
                        <a:pt x="445" y="168"/>
                      </a:lnTo>
                      <a:lnTo>
                        <a:pt x="438" y="171"/>
                      </a:lnTo>
                      <a:lnTo>
                        <a:pt x="432" y="175"/>
                      </a:lnTo>
                      <a:lnTo>
                        <a:pt x="425" y="179"/>
                      </a:lnTo>
                      <a:lnTo>
                        <a:pt x="417" y="185"/>
                      </a:lnTo>
                      <a:lnTo>
                        <a:pt x="411" y="189"/>
                      </a:lnTo>
                      <a:lnTo>
                        <a:pt x="404" y="192"/>
                      </a:lnTo>
                      <a:lnTo>
                        <a:pt x="396" y="198"/>
                      </a:lnTo>
                      <a:lnTo>
                        <a:pt x="390" y="202"/>
                      </a:lnTo>
                      <a:lnTo>
                        <a:pt x="383" y="206"/>
                      </a:lnTo>
                      <a:lnTo>
                        <a:pt x="375" y="211"/>
                      </a:lnTo>
                      <a:lnTo>
                        <a:pt x="369" y="215"/>
                      </a:lnTo>
                      <a:lnTo>
                        <a:pt x="362" y="221"/>
                      </a:lnTo>
                      <a:lnTo>
                        <a:pt x="356" y="225"/>
                      </a:lnTo>
                      <a:lnTo>
                        <a:pt x="348" y="228"/>
                      </a:lnTo>
                      <a:lnTo>
                        <a:pt x="341" y="232"/>
                      </a:lnTo>
                      <a:lnTo>
                        <a:pt x="335" y="238"/>
                      </a:lnTo>
                      <a:lnTo>
                        <a:pt x="328" y="242"/>
                      </a:lnTo>
                      <a:lnTo>
                        <a:pt x="320" y="246"/>
                      </a:lnTo>
                      <a:lnTo>
                        <a:pt x="312" y="249"/>
                      </a:lnTo>
                      <a:lnTo>
                        <a:pt x="305" y="255"/>
                      </a:lnTo>
                      <a:lnTo>
                        <a:pt x="297" y="259"/>
                      </a:lnTo>
                      <a:lnTo>
                        <a:pt x="290" y="263"/>
                      </a:lnTo>
                      <a:lnTo>
                        <a:pt x="284" y="266"/>
                      </a:lnTo>
                      <a:lnTo>
                        <a:pt x="276" y="272"/>
                      </a:lnTo>
                      <a:lnTo>
                        <a:pt x="269" y="276"/>
                      </a:lnTo>
                      <a:lnTo>
                        <a:pt x="263" y="280"/>
                      </a:lnTo>
                      <a:lnTo>
                        <a:pt x="255" y="284"/>
                      </a:lnTo>
                      <a:lnTo>
                        <a:pt x="248" y="289"/>
                      </a:lnTo>
                      <a:lnTo>
                        <a:pt x="242" y="293"/>
                      </a:lnTo>
                      <a:lnTo>
                        <a:pt x="236" y="297"/>
                      </a:lnTo>
                      <a:lnTo>
                        <a:pt x="229" y="303"/>
                      </a:lnTo>
                      <a:lnTo>
                        <a:pt x="223" y="306"/>
                      </a:lnTo>
                      <a:lnTo>
                        <a:pt x="215" y="310"/>
                      </a:lnTo>
                      <a:lnTo>
                        <a:pt x="208" y="314"/>
                      </a:lnTo>
                      <a:lnTo>
                        <a:pt x="202" y="318"/>
                      </a:lnTo>
                      <a:lnTo>
                        <a:pt x="194" y="322"/>
                      </a:lnTo>
                      <a:lnTo>
                        <a:pt x="189" y="325"/>
                      </a:lnTo>
                      <a:lnTo>
                        <a:pt x="181" y="331"/>
                      </a:lnTo>
                      <a:lnTo>
                        <a:pt x="175" y="333"/>
                      </a:lnTo>
                      <a:lnTo>
                        <a:pt x="170" y="339"/>
                      </a:lnTo>
                      <a:lnTo>
                        <a:pt x="164" y="341"/>
                      </a:lnTo>
                      <a:lnTo>
                        <a:pt x="158" y="344"/>
                      </a:lnTo>
                      <a:lnTo>
                        <a:pt x="153" y="348"/>
                      </a:lnTo>
                      <a:lnTo>
                        <a:pt x="147" y="350"/>
                      </a:lnTo>
                      <a:lnTo>
                        <a:pt x="139" y="354"/>
                      </a:lnTo>
                      <a:lnTo>
                        <a:pt x="135" y="358"/>
                      </a:lnTo>
                      <a:lnTo>
                        <a:pt x="130" y="361"/>
                      </a:lnTo>
                      <a:lnTo>
                        <a:pt x="124" y="365"/>
                      </a:lnTo>
                      <a:lnTo>
                        <a:pt x="118" y="367"/>
                      </a:lnTo>
                      <a:lnTo>
                        <a:pt x="115" y="371"/>
                      </a:lnTo>
                      <a:lnTo>
                        <a:pt x="109" y="375"/>
                      </a:lnTo>
                      <a:lnTo>
                        <a:pt x="105" y="377"/>
                      </a:lnTo>
                      <a:lnTo>
                        <a:pt x="99" y="380"/>
                      </a:lnTo>
                      <a:lnTo>
                        <a:pt x="94" y="382"/>
                      </a:lnTo>
                      <a:lnTo>
                        <a:pt x="90" y="384"/>
                      </a:lnTo>
                      <a:lnTo>
                        <a:pt x="86" y="388"/>
                      </a:lnTo>
                      <a:lnTo>
                        <a:pt x="80" y="390"/>
                      </a:lnTo>
                      <a:lnTo>
                        <a:pt x="77" y="394"/>
                      </a:lnTo>
                      <a:lnTo>
                        <a:pt x="73" y="396"/>
                      </a:lnTo>
                      <a:lnTo>
                        <a:pt x="69" y="398"/>
                      </a:lnTo>
                      <a:lnTo>
                        <a:pt x="61" y="401"/>
                      </a:lnTo>
                      <a:lnTo>
                        <a:pt x="56" y="407"/>
                      </a:lnTo>
                      <a:lnTo>
                        <a:pt x="48" y="411"/>
                      </a:lnTo>
                      <a:lnTo>
                        <a:pt x="44" y="413"/>
                      </a:lnTo>
                      <a:lnTo>
                        <a:pt x="39" y="415"/>
                      </a:lnTo>
                      <a:lnTo>
                        <a:pt x="37" y="418"/>
                      </a:lnTo>
                      <a:lnTo>
                        <a:pt x="31" y="422"/>
                      </a:lnTo>
                      <a:lnTo>
                        <a:pt x="31" y="422"/>
                      </a:lnTo>
                      <a:lnTo>
                        <a:pt x="0" y="377"/>
                      </a:lnTo>
                      <a:lnTo>
                        <a:pt x="2" y="375"/>
                      </a:lnTo>
                      <a:lnTo>
                        <a:pt x="8" y="373"/>
                      </a:lnTo>
                      <a:lnTo>
                        <a:pt x="12" y="369"/>
                      </a:lnTo>
                      <a:lnTo>
                        <a:pt x="18" y="367"/>
                      </a:lnTo>
                      <a:lnTo>
                        <a:pt x="25" y="363"/>
                      </a:lnTo>
                      <a:lnTo>
                        <a:pt x="33" y="360"/>
                      </a:lnTo>
                      <a:lnTo>
                        <a:pt x="35" y="358"/>
                      </a:lnTo>
                      <a:lnTo>
                        <a:pt x="39" y="356"/>
                      </a:lnTo>
                      <a:lnTo>
                        <a:pt x="44" y="352"/>
                      </a:lnTo>
                      <a:lnTo>
                        <a:pt x="48" y="350"/>
                      </a:lnTo>
                      <a:lnTo>
                        <a:pt x="54" y="348"/>
                      </a:lnTo>
                      <a:lnTo>
                        <a:pt x="58" y="346"/>
                      </a:lnTo>
                      <a:lnTo>
                        <a:pt x="63" y="342"/>
                      </a:lnTo>
                      <a:lnTo>
                        <a:pt x="69" y="341"/>
                      </a:lnTo>
                      <a:lnTo>
                        <a:pt x="73" y="337"/>
                      </a:lnTo>
                      <a:lnTo>
                        <a:pt x="78" y="335"/>
                      </a:lnTo>
                      <a:lnTo>
                        <a:pt x="84" y="331"/>
                      </a:lnTo>
                      <a:lnTo>
                        <a:pt x="90" y="329"/>
                      </a:lnTo>
                      <a:lnTo>
                        <a:pt x="96" y="325"/>
                      </a:lnTo>
                      <a:lnTo>
                        <a:pt x="103" y="322"/>
                      </a:lnTo>
                      <a:lnTo>
                        <a:pt x="109" y="318"/>
                      </a:lnTo>
                      <a:lnTo>
                        <a:pt x="115" y="316"/>
                      </a:lnTo>
                      <a:lnTo>
                        <a:pt x="120" y="312"/>
                      </a:lnTo>
                      <a:lnTo>
                        <a:pt x="126" y="308"/>
                      </a:lnTo>
                      <a:lnTo>
                        <a:pt x="132" y="304"/>
                      </a:lnTo>
                      <a:lnTo>
                        <a:pt x="139" y="301"/>
                      </a:lnTo>
                      <a:lnTo>
                        <a:pt x="147" y="297"/>
                      </a:lnTo>
                      <a:lnTo>
                        <a:pt x="153" y="293"/>
                      </a:lnTo>
                      <a:lnTo>
                        <a:pt x="160" y="289"/>
                      </a:lnTo>
                      <a:lnTo>
                        <a:pt x="168" y="285"/>
                      </a:lnTo>
                      <a:lnTo>
                        <a:pt x="174" y="282"/>
                      </a:lnTo>
                      <a:lnTo>
                        <a:pt x="181" y="278"/>
                      </a:lnTo>
                      <a:lnTo>
                        <a:pt x="189" y="274"/>
                      </a:lnTo>
                      <a:lnTo>
                        <a:pt x="194" y="270"/>
                      </a:lnTo>
                      <a:lnTo>
                        <a:pt x="202" y="266"/>
                      </a:lnTo>
                      <a:lnTo>
                        <a:pt x="210" y="263"/>
                      </a:lnTo>
                      <a:lnTo>
                        <a:pt x="217" y="259"/>
                      </a:lnTo>
                      <a:lnTo>
                        <a:pt x="225" y="255"/>
                      </a:lnTo>
                      <a:lnTo>
                        <a:pt x="232" y="249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53" y="236"/>
                      </a:lnTo>
                      <a:lnTo>
                        <a:pt x="261" y="232"/>
                      </a:lnTo>
                      <a:lnTo>
                        <a:pt x="269" y="228"/>
                      </a:lnTo>
                      <a:lnTo>
                        <a:pt x="274" y="225"/>
                      </a:lnTo>
                      <a:lnTo>
                        <a:pt x="282" y="221"/>
                      </a:lnTo>
                      <a:lnTo>
                        <a:pt x="290" y="215"/>
                      </a:lnTo>
                      <a:lnTo>
                        <a:pt x="297" y="211"/>
                      </a:lnTo>
                      <a:lnTo>
                        <a:pt x="303" y="206"/>
                      </a:lnTo>
                      <a:lnTo>
                        <a:pt x="312" y="202"/>
                      </a:lnTo>
                      <a:lnTo>
                        <a:pt x="318" y="198"/>
                      </a:lnTo>
                      <a:lnTo>
                        <a:pt x="326" y="194"/>
                      </a:lnTo>
                      <a:lnTo>
                        <a:pt x="333" y="189"/>
                      </a:lnTo>
                      <a:lnTo>
                        <a:pt x="341" y="185"/>
                      </a:lnTo>
                      <a:lnTo>
                        <a:pt x="347" y="181"/>
                      </a:lnTo>
                      <a:lnTo>
                        <a:pt x="354" y="175"/>
                      </a:lnTo>
                      <a:lnTo>
                        <a:pt x="360" y="171"/>
                      </a:lnTo>
                      <a:lnTo>
                        <a:pt x="366" y="166"/>
                      </a:lnTo>
                      <a:lnTo>
                        <a:pt x="371" y="162"/>
                      </a:lnTo>
                      <a:lnTo>
                        <a:pt x="379" y="158"/>
                      </a:lnTo>
                      <a:lnTo>
                        <a:pt x="385" y="152"/>
                      </a:lnTo>
                      <a:lnTo>
                        <a:pt x="390" y="149"/>
                      </a:lnTo>
                      <a:lnTo>
                        <a:pt x="396" y="145"/>
                      </a:lnTo>
                      <a:lnTo>
                        <a:pt x="404" y="141"/>
                      </a:lnTo>
                      <a:lnTo>
                        <a:pt x="409" y="135"/>
                      </a:lnTo>
                      <a:lnTo>
                        <a:pt x="415" y="132"/>
                      </a:lnTo>
                      <a:lnTo>
                        <a:pt x="421" y="128"/>
                      </a:lnTo>
                      <a:lnTo>
                        <a:pt x="426" y="124"/>
                      </a:lnTo>
                      <a:lnTo>
                        <a:pt x="432" y="120"/>
                      </a:lnTo>
                      <a:lnTo>
                        <a:pt x="438" y="116"/>
                      </a:lnTo>
                      <a:lnTo>
                        <a:pt x="444" y="111"/>
                      </a:lnTo>
                      <a:lnTo>
                        <a:pt x="449" y="107"/>
                      </a:lnTo>
                      <a:lnTo>
                        <a:pt x="455" y="103"/>
                      </a:lnTo>
                      <a:lnTo>
                        <a:pt x="459" y="99"/>
                      </a:lnTo>
                      <a:lnTo>
                        <a:pt x="464" y="95"/>
                      </a:lnTo>
                      <a:lnTo>
                        <a:pt x="470" y="92"/>
                      </a:lnTo>
                      <a:lnTo>
                        <a:pt x="476" y="88"/>
                      </a:lnTo>
                      <a:lnTo>
                        <a:pt x="480" y="84"/>
                      </a:lnTo>
                      <a:lnTo>
                        <a:pt x="485" y="80"/>
                      </a:lnTo>
                      <a:lnTo>
                        <a:pt x="489" y="78"/>
                      </a:lnTo>
                      <a:lnTo>
                        <a:pt x="493" y="73"/>
                      </a:lnTo>
                      <a:lnTo>
                        <a:pt x="499" y="71"/>
                      </a:lnTo>
                      <a:lnTo>
                        <a:pt x="502" y="67"/>
                      </a:lnTo>
                      <a:lnTo>
                        <a:pt x="506" y="63"/>
                      </a:lnTo>
                      <a:lnTo>
                        <a:pt x="512" y="59"/>
                      </a:lnTo>
                      <a:lnTo>
                        <a:pt x="516" y="57"/>
                      </a:lnTo>
                      <a:lnTo>
                        <a:pt x="523" y="50"/>
                      </a:lnTo>
                      <a:lnTo>
                        <a:pt x="529" y="44"/>
                      </a:lnTo>
                      <a:lnTo>
                        <a:pt x="537" y="38"/>
                      </a:lnTo>
                      <a:lnTo>
                        <a:pt x="544" y="33"/>
                      </a:lnTo>
                      <a:lnTo>
                        <a:pt x="550" y="27"/>
                      </a:lnTo>
                      <a:lnTo>
                        <a:pt x="556" y="23"/>
                      </a:lnTo>
                      <a:lnTo>
                        <a:pt x="560" y="18"/>
                      </a:lnTo>
                      <a:lnTo>
                        <a:pt x="565" y="16"/>
                      </a:lnTo>
                      <a:lnTo>
                        <a:pt x="573" y="8"/>
                      </a:lnTo>
                      <a:lnTo>
                        <a:pt x="579" y="4"/>
                      </a:lnTo>
                      <a:lnTo>
                        <a:pt x="582" y="0"/>
                      </a:lnTo>
                      <a:lnTo>
                        <a:pt x="584" y="0"/>
                      </a:lnTo>
                      <a:lnTo>
                        <a:pt x="637" y="46"/>
                      </a:lnTo>
                      <a:lnTo>
                        <a:pt x="637" y="46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Freeform 265"/>
                <p:cNvSpPr>
                  <a:spLocks/>
                </p:cNvSpPr>
                <p:nvPr/>
              </p:nvSpPr>
              <p:spPr bwMode="auto">
                <a:xfrm>
                  <a:off x="2699" y="2747"/>
                  <a:ext cx="120" cy="78"/>
                </a:xfrm>
                <a:custGeom>
                  <a:avLst/>
                  <a:gdLst/>
                  <a:ahLst/>
                  <a:cxnLst>
                    <a:cxn ang="0">
                      <a:pos x="190" y="0"/>
                    </a:cxn>
                    <a:cxn ang="0">
                      <a:pos x="53" y="72"/>
                    </a:cxn>
                    <a:cxn ang="0">
                      <a:pos x="0" y="120"/>
                    </a:cxn>
                    <a:cxn ang="0">
                      <a:pos x="15" y="158"/>
                    </a:cxn>
                    <a:cxn ang="0">
                      <a:pos x="15" y="158"/>
                    </a:cxn>
                    <a:cxn ang="0">
                      <a:pos x="17" y="156"/>
                    </a:cxn>
                    <a:cxn ang="0">
                      <a:pos x="21" y="152"/>
                    </a:cxn>
                    <a:cxn ang="0">
                      <a:pos x="28" y="150"/>
                    </a:cxn>
                    <a:cxn ang="0">
                      <a:pos x="30" y="148"/>
                    </a:cxn>
                    <a:cxn ang="0">
                      <a:pos x="34" y="147"/>
                    </a:cxn>
                    <a:cxn ang="0">
                      <a:pos x="40" y="145"/>
                    </a:cxn>
                    <a:cxn ang="0">
                      <a:pos x="43" y="143"/>
                    </a:cxn>
                    <a:cxn ang="0">
                      <a:pos x="47" y="141"/>
                    </a:cxn>
                    <a:cxn ang="0">
                      <a:pos x="53" y="139"/>
                    </a:cxn>
                    <a:cxn ang="0">
                      <a:pos x="57" y="135"/>
                    </a:cxn>
                    <a:cxn ang="0">
                      <a:pos x="62" y="133"/>
                    </a:cxn>
                    <a:cxn ang="0">
                      <a:pos x="68" y="129"/>
                    </a:cxn>
                    <a:cxn ang="0">
                      <a:pos x="72" y="128"/>
                    </a:cxn>
                    <a:cxn ang="0">
                      <a:pos x="78" y="126"/>
                    </a:cxn>
                    <a:cxn ang="0">
                      <a:pos x="85" y="122"/>
                    </a:cxn>
                    <a:cxn ang="0">
                      <a:pos x="89" y="118"/>
                    </a:cxn>
                    <a:cxn ang="0">
                      <a:pos x="97" y="116"/>
                    </a:cxn>
                    <a:cxn ang="0">
                      <a:pos x="102" y="112"/>
                    </a:cxn>
                    <a:cxn ang="0">
                      <a:pos x="110" y="110"/>
                    </a:cxn>
                    <a:cxn ang="0">
                      <a:pos x="116" y="107"/>
                    </a:cxn>
                    <a:cxn ang="0">
                      <a:pos x="121" y="105"/>
                    </a:cxn>
                    <a:cxn ang="0">
                      <a:pos x="127" y="101"/>
                    </a:cxn>
                    <a:cxn ang="0">
                      <a:pos x="133" y="97"/>
                    </a:cxn>
                    <a:cxn ang="0">
                      <a:pos x="138" y="95"/>
                    </a:cxn>
                    <a:cxn ang="0">
                      <a:pos x="144" y="91"/>
                    </a:cxn>
                    <a:cxn ang="0">
                      <a:pos x="150" y="88"/>
                    </a:cxn>
                    <a:cxn ang="0">
                      <a:pos x="157" y="86"/>
                    </a:cxn>
                    <a:cxn ang="0">
                      <a:pos x="161" y="82"/>
                    </a:cxn>
                    <a:cxn ang="0">
                      <a:pos x="165" y="80"/>
                    </a:cxn>
                    <a:cxn ang="0">
                      <a:pos x="171" y="76"/>
                    </a:cxn>
                    <a:cxn ang="0">
                      <a:pos x="176" y="74"/>
                    </a:cxn>
                    <a:cxn ang="0">
                      <a:pos x="180" y="71"/>
                    </a:cxn>
                    <a:cxn ang="0">
                      <a:pos x="184" y="69"/>
                    </a:cxn>
                    <a:cxn ang="0">
                      <a:pos x="188" y="67"/>
                    </a:cxn>
                    <a:cxn ang="0">
                      <a:pos x="192" y="63"/>
                    </a:cxn>
                    <a:cxn ang="0">
                      <a:pos x="199" y="59"/>
                    </a:cxn>
                    <a:cxn ang="0">
                      <a:pos x="207" y="53"/>
                    </a:cxn>
                    <a:cxn ang="0">
                      <a:pos x="213" y="50"/>
                    </a:cxn>
                    <a:cxn ang="0">
                      <a:pos x="218" y="48"/>
                    </a:cxn>
                    <a:cxn ang="0">
                      <a:pos x="224" y="44"/>
                    </a:cxn>
                    <a:cxn ang="0">
                      <a:pos x="228" y="40"/>
                    </a:cxn>
                    <a:cxn ang="0">
                      <a:pos x="232" y="38"/>
                    </a:cxn>
                    <a:cxn ang="0">
                      <a:pos x="235" y="36"/>
                    </a:cxn>
                    <a:cxn ang="0">
                      <a:pos x="239" y="33"/>
                    </a:cxn>
                    <a:cxn ang="0">
                      <a:pos x="241" y="33"/>
                    </a:cxn>
                    <a:cxn ang="0">
                      <a:pos x="190" y="0"/>
                    </a:cxn>
                    <a:cxn ang="0">
                      <a:pos x="190" y="0"/>
                    </a:cxn>
                  </a:cxnLst>
                  <a:rect l="0" t="0" r="r" b="b"/>
                  <a:pathLst>
                    <a:path w="241" h="158">
                      <a:moveTo>
                        <a:pt x="190" y="0"/>
                      </a:moveTo>
                      <a:lnTo>
                        <a:pt x="53" y="72"/>
                      </a:lnTo>
                      <a:lnTo>
                        <a:pt x="0" y="120"/>
                      </a:lnTo>
                      <a:lnTo>
                        <a:pt x="15" y="158"/>
                      </a:lnTo>
                      <a:lnTo>
                        <a:pt x="15" y="158"/>
                      </a:lnTo>
                      <a:lnTo>
                        <a:pt x="17" y="156"/>
                      </a:lnTo>
                      <a:lnTo>
                        <a:pt x="21" y="152"/>
                      </a:lnTo>
                      <a:lnTo>
                        <a:pt x="28" y="150"/>
                      </a:lnTo>
                      <a:lnTo>
                        <a:pt x="30" y="148"/>
                      </a:lnTo>
                      <a:lnTo>
                        <a:pt x="34" y="147"/>
                      </a:lnTo>
                      <a:lnTo>
                        <a:pt x="40" y="145"/>
                      </a:lnTo>
                      <a:lnTo>
                        <a:pt x="43" y="143"/>
                      </a:lnTo>
                      <a:lnTo>
                        <a:pt x="47" y="141"/>
                      </a:lnTo>
                      <a:lnTo>
                        <a:pt x="53" y="139"/>
                      </a:lnTo>
                      <a:lnTo>
                        <a:pt x="57" y="135"/>
                      </a:lnTo>
                      <a:lnTo>
                        <a:pt x="62" y="133"/>
                      </a:lnTo>
                      <a:lnTo>
                        <a:pt x="68" y="129"/>
                      </a:lnTo>
                      <a:lnTo>
                        <a:pt x="72" y="128"/>
                      </a:lnTo>
                      <a:lnTo>
                        <a:pt x="78" y="126"/>
                      </a:lnTo>
                      <a:lnTo>
                        <a:pt x="85" y="122"/>
                      </a:lnTo>
                      <a:lnTo>
                        <a:pt x="89" y="118"/>
                      </a:lnTo>
                      <a:lnTo>
                        <a:pt x="97" y="116"/>
                      </a:lnTo>
                      <a:lnTo>
                        <a:pt x="102" y="112"/>
                      </a:lnTo>
                      <a:lnTo>
                        <a:pt x="110" y="110"/>
                      </a:lnTo>
                      <a:lnTo>
                        <a:pt x="116" y="107"/>
                      </a:lnTo>
                      <a:lnTo>
                        <a:pt x="121" y="105"/>
                      </a:lnTo>
                      <a:lnTo>
                        <a:pt x="127" y="101"/>
                      </a:lnTo>
                      <a:lnTo>
                        <a:pt x="133" y="97"/>
                      </a:lnTo>
                      <a:lnTo>
                        <a:pt x="138" y="95"/>
                      </a:lnTo>
                      <a:lnTo>
                        <a:pt x="144" y="91"/>
                      </a:lnTo>
                      <a:lnTo>
                        <a:pt x="150" y="88"/>
                      </a:lnTo>
                      <a:lnTo>
                        <a:pt x="157" y="86"/>
                      </a:lnTo>
                      <a:lnTo>
                        <a:pt x="161" y="82"/>
                      </a:lnTo>
                      <a:lnTo>
                        <a:pt x="165" y="80"/>
                      </a:lnTo>
                      <a:lnTo>
                        <a:pt x="171" y="76"/>
                      </a:lnTo>
                      <a:lnTo>
                        <a:pt x="176" y="74"/>
                      </a:lnTo>
                      <a:lnTo>
                        <a:pt x="180" y="71"/>
                      </a:lnTo>
                      <a:lnTo>
                        <a:pt x="184" y="69"/>
                      </a:lnTo>
                      <a:lnTo>
                        <a:pt x="188" y="67"/>
                      </a:lnTo>
                      <a:lnTo>
                        <a:pt x="192" y="63"/>
                      </a:lnTo>
                      <a:lnTo>
                        <a:pt x="199" y="59"/>
                      </a:lnTo>
                      <a:lnTo>
                        <a:pt x="207" y="53"/>
                      </a:lnTo>
                      <a:lnTo>
                        <a:pt x="213" y="50"/>
                      </a:lnTo>
                      <a:lnTo>
                        <a:pt x="218" y="48"/>
                      </a:lnTo>
                      <a:lnTo>
                        <a:pt x="224" y="44"/>
                      </a:lnTo>
                      <a:lnTo>
                        <a:pt x="228" y="40"/>
                      </a:lnTo>
                      <a:lnTo>
                        <a:pt x="232" y="38"/>
                      </a:lnTo>
                      <a:lnTo>
                        <a:pt x="235" y="36"/>
                      </a:lnTo>
                      <a:lnTo>
                        <a:pt x="239" y="33"/>
                      </a:lnTo>
                      <a:lnTo>
                        <a:pt x="241" y="33"/>
                      </a:lnTo>
                      <a:lnTo>
                        <a:pt x="190" y="0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Freeform 266"/>
                <p:cNvSpPr>
                  <a:spLocks/>
                </p:cNvSpPr>
                <p:nvPr/>
              </p:nvSpPr>
              <p:spPr bwMode="auto">
                <a:xfrm>
                  <a:off x="2543" y="2851"/>
                  <a:ext cx="101" cy="67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33" y="13"/>
                    </a:cxn>
                    <a:cxn ang="0">
                      <a:pos x="0" y="107"/>
                    </a:cxn>
                    <a:cxn ang="0">
                      <a:pos x="25" y="133"/>
                    </a:cxn>
                    <a:cxn ang="0">
                      <a:pos x="25" y="131"/>
                    </a:cxn>
                    <a:cxn ang="0">
                      <a:pos x="26" y="131"/>
                    </a:cxn>
                    <a:cxn ang="0">
                      <a:pos x="28" y="129"/>
                    </a:cxn>
                    <a:cxn ang="0">
                      <a:pos x="34" y="127"/>
                    </a:cxn>
                    <a:cxn ang="0">
                      <a:pos x="38" y="126"/>
                    </a:cxn>
                    <a:cxn ang="0">
                      <a:pos x="44" y="122"/>
                    </a:cxn>
                    <a:cxn ang="0">
                      <a:pos x="51" y="120"/>
                    </a:cxn>
                    <a:cxn ang="0">
                      <a:pos x="59" y="116"/>
                    </a:cxn>
                    <a:cxn ang="0">
                      <a:pos x="65" y="112"/>
                    </a:cxn>
                    <a:cxn ang="0">
                      <a:pos x="74" y="108"/>
                    </a:cxn>
                    <a:cxn ang="0">
                      <a:pos x="78" y="105"/>
                    </a:cxn>
                    <a:cxn ang="0">
                      <a:pos x="82" y="103"/>
                    </a:cxn>
                    <a:cxn ang="0">
                      <a:pos x="87" y="101"/>
                    </a:cxn>
                    <a:cxn ang="0">
                      <a:pos x="91" y="99"/>
                    </a:cxn>
                    <a:cxn ang="0">
                      <a:pos x="95" y="95"/>
                    </a:cxn>
                    <a:cxn ang="0">
                      <a:pos x="101" y="93"/>
                    </a:cxn>
                    <a:cxn ang="0">
                      <a:pos x="104" y="91"/>
                    </a:cxn>
                    <a:cxn ang="0">
                      <a:pos x="110" y="89"/>
                    </a:cxn>
                    <a:cxn ang="0">
                      <a:pos x="114" y="88"/>
                    </a:cxn>
                    <a:cxn ang="0">
                      <a:pos x="118" y="84"/>
                    </a:cxn>
                    <a:cxn ang="0">
                      <a:pos x="123" y="82"/>
                    </a:cxn>
                    <a:cxn ang="0">
                      <a:pos x="127" y="80"/>
                    </a:cxn>
                    <a:cxn ang="0">
                      <a:pos x="135" y="74"/>
                    </a:cxn>
                    <a:cxn ang="0">
                      <a:pos x="142" y="69"/>
                    </a:cxn>
                    <a:cxn ang="0">
                      <a:pos x="148" y="61"/>
                    </a:cxn>
                    <a:cxn ang="0">
                      <a:pos x="156" y="55"/>
                    </a:cxn>
                    <a:cxn ang="0">
                      <a:pos x="163" y="48"/>
                    </a:cxn>
                    <a:cxn ang="0">
                      <a:pos x="169" y="42"/>
                    </a:cxn>
                    <a:cxn ang="0">
                      <a:pos x="175" y="36"/>
                    </a:cxn>
                    <a:cxn ang="0">
                      <a:pos x="181" y="31"/>
                    </a:cxn>
                    <a:cxn ang="0">
                      <a:pos x="184" y="23"/>
                    </a:cxn>
                    <a:cxn ang="0">
                      <a:pos x="188" y="17"/>
                    </a:cxn>
                    <a:cxn ang="0">
                      <a:pos x="192" y="12"/>
                    </a:cxn>
                    <a:cxn ang="0">
                      <a:pos x="196" y="8"/>
                    </a:cxn>
                    <a:cxn ang="0">
                      <a:pos x="200" y="2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01" h="133">
                      <a:moveTo>
                        <a:pt x="201" y="0"/>
                      </a:moveTo>
                      <a:lnTo>
                        <a:pt x="133" y="13"/>
                      </a:lnTo>
                      <a:lnTo>
                        <a:pt x="0" y="107"/>
                      </a:lnTo>
                      <a:lnTo>
                        <a:pt x="25" y="133"/>
                      </a:lnTo>
                      <a:lnTo>
                        <a:pt x="25" y="131"/>
                      </a:lnTo>
                      <a:lnTo>
                        <a:pt x="26" y="131"/>
                      </a:lnTo>
                      <a:lnTo>
                        <a:pt x="28" y="129"/>
                      </a:lnTo>
                      <a:lnTo>
                        <a:pt x="34" y="127"/>
                      </a:lnTo>
                      <a:lnTo>
                        <a:pt x="38" y="126"/>
                      </a:lnTo>
                      <a:lnTo>
                        <a:pt x="44" y="122"/>
                      </a:lnTo>
                      <a:lnTo>
                        <a:pt x="51" y="120"/>
                      </a:lnTo>
                      <a:lnTo>
                        <a:pt x="59" y="116"/>
                      </a:lnTo>
                      <a:lnTo>
                        <a:pt x="65" y="112"/>
                      </a:lnTo>
                      <a:lnTo>
                        <a:pt x="74" y="108"/>
                      </a:lnTo>
                      <a:lnTo>
                        <a:pt x="78" y="105"/>
                      </a:lnTo>
                      <a:lnTo>
                        <a:pt x="82" y="103"/>
                      </a:lnTo>
                      <a:lnTo>
                        <a:pt x="87" y="101"/>
                      </a:lnTo>
                      <a:lnTo>
                        <a:pt x="91" y="99"/>
                      </a:lnTo>
                      <a:lnTo>
                        <a:pt x="95" y="95"/>
                      </a:lnTo>
                      <a:lnTo>
                        <a:pt x="101" y="93"/>
                      </a:lnTo>
                      <a:lnTo>
                        <a:pt x="104" y="91"/>
                      </a:lnTo>
                      <a:lnTo>
                        <a:pt x="110" y="89"/>
                      </a:lnTo>
                      <a:lnTo>
                        <a:pt x="114" y="88"/>
                      </a:lnTo>
                      <a:lnTo>
                        <a:pt x="118" y="84"/>
                      </a:lnTo>
                      <a:lnTo>
                        <a:pt x="123" y="82"/>
                      </a:lnTo>
                      <a:lnTo>
                        <a:pt x="127" y="80"/>
                      </a:lnTo>
                      <a:lnTo>
                        <a:pt x="135" y="74"/>
                      </a:lnTo>
                      <a:lnTo>
                        <a:pt x="142" y="69"/>
                      </a:lnTo>
                      <a:lnTo>
                        <a:pt x="148" y="61"/>
                      </a:lnTo>
                      <a:lnTo>
                        <a:pt x="156" y="55"/>
                      </a:lnTo>
                      <a:lnTo>
                        <a:pt x="163" y="48"/>
                      </a:lnTo>
                      <a:lnTo>
                        <a:pt x="169" y="42"/>
                      </a:lnTo>
                      <a:lnTo>
                        <a:pt x="175" y="36"/>
                      </a:lnTo>
                      <a:lnTo>
                        <a:pt x="181" y="31"/>
                      </a:lnTo>
                      <a:lnTo>
                        <a:pt x="184" y="23"/>
                      </a:lnTo>
                      <a:lnTo>
                        <a:pt x="188" y="17"/>
                      </a:lnTo>
                      <a:lnTo>
                        <a:pt x="192" y="12"/>
                      </a:lnTo>
                      <a:lnTo>
                        <a:pt x="196" y="8"/>
                      </a:lnTo>
                      <a:lnTo>
                        <a:pt x="200" y="2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Freeform 267"/>
                <p:cNvSpPr>
                  <a:spLocks/>
                </p:cNvSpPr>
                <p:nvPr/>
              </p:nvSpPr>
              <p:spPr bwMode="auto">
                <a:xfrm>
                  <a:off x="2429" y="2885"/>
                  <a:ext cx="41" cy="36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36" y="3"/>
                    </a:cxn>
                    <a:cxn ang="0">
                      <a:pos x="30" y="11"/>
                    </a:cxn>
                    <a:cxn ang="0">
                      <a:pos x="21" y="19"/>
                    </a:cxn>
                    <a:cxn ang="0">
                      <a:pos x="17" y="22"/>
                    </a:cxn>
                    <a:cxn ang="0">
                      <a:pos x="13" y="26"/>
                    </a:cxn>
                    <a:cxn ang="0">
                      <a:pos x="9" y="30"/>
                    </a:cxn>
                    <a:cxn ang="0">
                      <a:pos x="5" y="36"/>
                    </a:cxn>
                    <a:cxn ang="0">
                      <a:pos x="4" y="40"/>
                    </a:cxn>
                    <a:cxn ang="0">
                      <a:pos x="2" y="43"/>
                    </a:cxn>
                    <a:cxn ang="0">
                      <a:pos x="0" y="47"/>
                    </a:cxn>
                    <a:cxn ang="0">
                      <a:pos x="0" y="53"/>
                    </a:cxn>
                    <a:cxn ang="0">
                      <a:pos x="0" y="59"/>
                    </a:cxn>
                    <a:cxn ang="0">
                      <a:pos x="5" y="66"/>
                    </a:cxn>
                    <a:cxn ang="0">
                      <a:pos x="9" y="68"/>
                    </a:cxn>
                    <a:cxn ang="0">
                      <a:pos x="13" y="70"/>
                    </a:cxn>
                    <a:cxn ang="0">
                      <a:pos x="17" y="72"/>
                    </a:cxn>
                    <a:cxn ang="0">
                      <a:pos x="23" y="74"/>
                    </a:cxn>
                    <a:cxn ang="0">
                      <a:pos x="28" y="74"/>
                    </a:cxn>
                    <a:cxn ang="0">
                      <a:pos x="34" y="74"/>
                    </a:cxn>
                    <a:cxn ang="0">
                      <a:pos x="38" y="74"/>
                    </a:cxn>
                    <a:cxn ang="0">
                      <a:pos x="44" y="74"/>
                    </a:cxn>
                    <a:cxn ang="0">
                      <a:pos x="49" y="72"/>
                    </a:cxn>
                    <a:cxn ang="0">
                      <a:pos x="53" y="70"/>
                    </a:cxn>
                    <a:cxn ang="0">
                      <a:pos x="59" y="68"/>
                    </a:cxn>
                    <a:cxn ang="0">
                      <a:pos x="63" y="66"/>
                    </a:cxn>
                    <a:cxn ang="0">
                      <a:pos x="66" y="62"/>
                    </a:cxn>
                    <a:cxn ang="0">
                      <a:pos x="70" y="59"/>
                    </a:cxn>
                    <a:cxn ang="0">
                      <a:pos x="72" y="53"/>
                    </a:cxn>
                    <a:cxn ang="0">
                      <a:pos x="74" y="49"/>
                    </a:cxn>
                    <a:cxn ang="0">
                      <a:pos x="76" y="43"/>
                    </a:cxn>
                    <a:cxn ang="0">
                      <a:pos x="78" y="40"/>
                    </a:cxn>
                    <a:cxn ang="0">
                      <a:pos x="80" y="34"/>
                    </a:cxn>
                    <a:cxn ang="0">
                      <a:pos x="82" y="30"/>
                    </a:cxn>
                    <a:cxn ang="0">
                      <a:pos x="82" y="24"/>
                    </a:cxn>
                    <a:cxn ang="0">
                      <a:pos x="82" y="21"/>
                    </a:cxn>
                    <a:cxn ang="0">
                      <a:pos x="82" y="17"/>
                    </a:cxn>
                    <a:cxn ang="0">
                      <a:pos x="83" y="13"/>
                    </a:cxn>
                    <a:cxn ang="0">
                      <a:pos x="83" y="7"/>
                    </a:cxn>
                    <a:cxn ang="0">
                      <a:pos x="83" y="7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83" h="74">
                      <a:moveTo>
                        <a:pt x="44" y="0"/>
                      </a:moveTo>
                      <a:lnTo>
                        <a:pt x="42" y="0"/>
                      </a:lnTo>
                      <a:lnTo>
                        <a:pt x="36" y="3"/>
                      </a:lnTo>
                      <a:lnTo>
                        <a:pt x="30" y="11"/>
                      </a:lnTo>
                      <a:lnTo>
                        <a:pt x="21" y="19"/>
                      </a:lnTo>
                      <a:lnTo>
                        <a:pt x="17" y="22"/>
                      </a:lnTo>
                      <a:lnTo>
                        <a:pt x="13" y="26"/>
                      </a:lnTo>
                      <a:lnTo>
                        <a:pt x="9" y="30"/>
                      </a:lnTo>
                      <a:lnTo>
                        <a:pt x="5" y="36"/>
                      </a:lnTo>
                      <a:lnTo>
                        <a:pt x="4" y="40"/>
                      </a:lnTo>
                      <a:lnTo>
                        <a:pt x="2" y="43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0" y="59"/>
                      </a:lnTo>
                      <a:lnTo>
                        <a:pt x="5" y="66"/>
                      </a:lnTo>
                      <a:lnTo>
                        <a:pt x="9" y="68"/>
                      </a:lnTo>
                      <a:lnTo>
                        <a:pt x="13" y="70"/>
                      </a:lnTo>
                      <a:lnTo>
                        <a:pt x="17" y="72"/>
                      </a:lnTo>
                      <a:lnTo>
                        <a:pt x="23" y="74"/>
                      </a:lnTo>
                      <a:lnTo>
                        <a:pt x="28" y="74"/>
                      </a:lnTo>
                      <a:lnTo>
                        <a:pt x="34" y="74"/>
                      </a:lnTo>
                      <a:lnTo>
                        <a:pt x="38" y="74"/>
                      </a:lnTo>
                      <a:lnTo>
                        <a:pt x="44" y="74"/>
                      </a:lnTo>
                      <a:lnTo>
                        <a:pt x="49" y="72"/>
                      </a:lnTo>
                      <a:lnTo>
                        <a:pt x="53" y="70"/>
                      </a:lnTo>
                      <a:lnTo>
                        <a:pt x="59" y="68"/>
                      </a:lnTo>
                      <a:lnTo>
                        <a:pt x="63" y="66"/>
                      </a:lnTo>
                      <a:lnTo>
                        <a:pt x="66" y="62"/>
                      </a:lnTo>
                      <a:lnTo>
                        <a:pt x="70" y="59"/>
                      </a:lnTo>
                      <a:lnTo>
                        <a:pt x="72" y="53"/>
                      </a:lnTo>
                      <a:lnTo>
                        <a:pt x="74" y="49"/>
                      </a:lnTo>
                      <a:lnTo>
                        <a:pt x="76" y="43"/>
                      </a:lnTo>
                      <a:lnTo>
                        <a:pt x="78" y="40"/>
                      </a:lnTo>
                      <a:lnTo>
                        <a:pt x="80" y="34"/>
                      </a:lnTo>
                      <a:lnTo>
                        <a:pt x="82" y="30"/>
                      </a:lnTo>
                      <a:lnTo>
                        <a:pt x="82" y="24"/>
                      </a:lnTo>
                      <a:lnTo>
                        <a:pt x="82" y="21"/>
                      </a:lnTo>
                      <a:lnTo>
                        <a:pt x="82" y="17"/>
                      </a:lnTo>
                      <a:lnTo>
                        <a:pt x="83" y="13"/>
                      </a:lnTo>
                      <a:lnTo>
                        <a:pt x="83" y="7"/>
                      </a:lnTo>
                      <a:lnTo>
                        <a:pt x="83" y="7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Freeform 268"/>
                <p:cNvSpPr>
                  <a:spLocks/>
                </p:cNvSpPr>
                <p:nvPr/>
              </p:nvSpPr>
              <p:spPr bwMode="auto">
                <a:xfrm>
                  <a:off x="2414" y="2885"/>
                  <a:ext cx="104" cy="75"/>
                </a:xfrm>
                <a:custGeom>
                  <a:avLst/>
                  <a:gdLst/>
                  <a:ahLst/>
                  <a:cxnLst>
                    <a:cxn ang="0">
                      <a:pos x="147" y="0"/>
                    </a:cxn>
                    <a:cxn ang="0">
                      <a:pos x="147" y="2"/>
                    </a:cxn>
                    <a:cxn ang="0">
                      <a:pos x="147" y="7"/>
                    </a:cxn>
                    <a:cxn ang="0">
                      <a:pos x="145" y="13"/>
                    </a:cxn>
                    <a:cxn ang="0">
                      <a:pos x="145" y="19"/>
                    </a:cxn>
                    <a:cxn ang="0">
                      <a:pos x="143" y="24"/>
                    </a:cxn>
                    <a:cxn ang="0">
                      <a:pos x="143" y="30"/>
                    </a:cxn>
                    <a:cxn ang="0">
                      <a:pos x="143" y="38"/>
                    </a:cxn>
                    <a:cxn ang="0">
                      <a:pos x="141" y="43"/>
                    </a:cxn>
                    <a:cxn ang="0">
                      <a:pos x="139" y="51"/>
                    </a:cxn>
                    <a:cxn ang="0">
                      <a:pos x="137" y="57"/>
                    </a:cxn>
                    <a:cxn ang="0">
                      <a:pos x="133" y="62"/>
                    </a:cxn>
                    <a:cxn ang="0">
                      <a:pos x="130" y="68"/>
                    </a:cxn>
                    <a:cxn ang="0">
                      <a:pos x="126" y="74"/>
                    </a:cxn>
                    <a:cxn ang="0">
                      <a:pos x="122" y="79"/>
                    </a:cxn>
                    <a:cxn ang="0">
                      <a:pos x="116" y="83"/>
                    </a:cxn>
                    <a:cxn ang="0">
                      <a:pos x="111" y="87"/>
                    </a:cxn>
                    <a:cxn ang="0">
                      <a:pos x="103" y="89"/>
                    </a:cxn>
                    <a:cxn ang="0">
                      <a:pos x="97" y="91"/>
                    </a:cxn>
                    <a:cxn ang="0">
                      <a:pos x="90" y="93"/>
                    </a:cxn>
                    <a:cxn ang="0">
                      <a:pos x="82" y="93"/>
                    </a:cxn>
                    <a:cxn ang="0">
                      <a:pos x="76" y="93"/>
                    </a:cxn>
                    <a:cxn ang="0">
                      <a:pos x="69" y="93"/>
                    </a:cxn>
                    <a:cxn ang="0">
                      <a:pos x="63" y="93"/>
                    </a:cxn>
                    <a:cxn ang="0">
                      <a:pos x="55" y="93"/>
                    </a:cxn>
                    <a:cxn ang="0">
                      <a:pos x="50" y="93"/>
                    </a:cxn>
                    <a:cxn ang="0">
                      <a:pos x="46" y="93"/>
                    </a:cxn>
                    <a:cxn ang="0">
                      <a:pos x="38" y="93"/>
                    </a:cxn>
                    <a:cxn ang="0">
                      <a:pos x="38" y="93"/>
                    </a:cxn>
                    <a:cxn ang="0">
                      <a:pos x="0" y="152"/>
                    </a:cxn>
                    <a:cxn ang="0">
                      <a:pos x="42" y="144"/>
                    </a:cxn>
                    <a:cxn ang="0">
                      <a:pos x="88" y="112"/>
                    </a:cxn>
                    <a:cxn ang="0">
                      <a:pos x="90" y="112"/>
                    </a:cxn>
                    <a:cxn ang="0">
                      <a:pos x="93" y="112"/>
                    </a:cxn>
                    <a:cxn ang="0">
                      <a:pos x="97" y="112"/>
                    </a:cxn>
                    <a:cxn ang="0">
                      <a:pos x="103" y="112"/>
                    </a:cxn>
                    <a:cxn ang="0">
                      <a:pos x="109" y="112"/>
                    </a:cxn>
                    <a:cxn ang="0">
                      <a:pos x="114" y="110"/>
                    </a:cxn>
                    <a:cxn ang="0">
                      <a:pos x="122" y="110"/>
                    </a:cxn>
                    <a:cxn ang="0">
                      <a:pos x="130" y="110"/>
                    </a:cxn>
                    <a:cxn ang="0">
                      <a:pos x="137" y="108"/>
                    </a:cxn>
                    <a:cxn ang="0">
                      <a:pos x="145" y="106"/>
                    </a:cxn>
                    <a:cxn ang="0">
                      <a:pos x="152" y="104"/>
                    </a:cxn>
                    <a:cxn ang="0">
                      <a:pos x="160" y="100"/>
                    </a:cxn>
                    <a:cxn ang="0">
                      <a:pos x="168" y="98"/>
                    </a:cxn>
                    <a:cxn ang="0">
                      <a:pos x="173" y="95"/>
                    </a:cxn>
                    <a:cxn ang="0">
                      <a:pos x="181" y="93"/>
                    </a:cxn>
                    <a:cxn ang="0">
                      <a:pos x="185" y="87"/>
                    </a:cxn>
                    <a:cxn ang="0">
                      <a:pos x="189" y="83"/>
                    </a:cxn>
                    <a:cxn ang="0">
                      <a:pos x="194" y="76"/>
                    </a:cxn>
                    <a:cxn ang="0">
                      <a:pos x="198" y="72"/>
                    </a:cxn>
                    <a:cxn ang="0">
                      <a:pos x="200" y="64"/>
                    </a:cxn>
                    <a:cxn ang="0">
                      <a:pos x="202" y="59"/>
                    </a:cxn>
                    <a:cxn ang="0">
                      <a:pos x="204" y="53"/>
                    </a:cxn>
                    <a:cxn ang="0">
                      <a:pos x="206" y="47"/>
                    </a:cxn>
                    <a:cxn ang="0">
                      <a:pos x="208" y="41"/>
                    </a:cxn>
                    <a:cxn ang="0">
                      <a:pos x="208" y="36"/>
                    </a:cxn>
                    <a:cxn ang="0">
                      <a:pos x="209" y="32"/>
                    </a:cxn>
                    <a:cxn ang="0">
                      <a:pos x="209" y="28"/>
                    </a:cxn>
                    <a:cxn ang="0">
                      <a:pos x="209" y="21"/>
                    </a:cxn>
                    <a:cxn ang="0">
                      <a:pos x="209" y="21"/>
                    </a:cxn>
                    <a:cxn ang="0">
                      <a:pos x="147" y="0"/>
                    </a:cxn>
                    <a:cxn ang="0">
                      <a:pos x="147" y="0"/>
                    </a:cxn>
                  </a:cxnLst>
                  <a:rect l="0" t="0" r="r" b="b"/>
                  <a:pathLst>
                    <a:path w="209" h="152">
                      <a:moveTo>
                        <a:pt x="147" y="0"/>
                      </a:moveTo>
                      <a:lnTo>
                        <a:pt x="147" y="2"/>
                      </a:lnTo>
                      <a:lnTo>
                        <a:pt x="147" y="7"/>
                      </a:lnTo>
                      <a:lnTo>
                        <a:pt x="145" y="13"/>
                      </a:lnTo>
                      <a:lnTo>
                        <a:pt x="145" y="19"/>
                      </a:lnTo>
                      <a:lnTo>
                        <a:pt x="143" y="24"/>
                      </a:lnTo>
                      <a:lnTo>
                        <a:pt x="143" y="30"/>
                      </a:lnTo>
                      <a:lnTo>
                        <a:pt x="143" y="38"/>
                      </a:lnTo>
                      <a:lnTo>
                        <a:pt x="141" y="43"/>
                      </a:lnTo>
                      <a:lnTo>
                        <a:pt x="139" y="51"/>
                      </a:lnTo>
                      <a:lnTo>
                        <a:pt x="137" y="57"/>
                      </a:lnTo>
                      <a:lnTo>
                        <a:pt x="133" y="62"/>
                      </a:lnTo>
                      <a:lnTo>
                        <a:pt x="130" y="68"/>
                      </a:lnTo>
                      <a:lnTo>
                        <a:pt x="126" y="74"/>
                      </a:lnTo>
                      <a:lnTo>
                        <a:pt x="122" y="79"/>
                      </a:lnTo>
                      <a:lnTo>
                        <a:pt x="116" y="83"/>
                      </a:lnTo>
                      <a:lnTo>
                        <a:pt x="111" y="87"/>
                      </a:lnTo>
                      <a:lnTo>
                        <a:pt x="103" y="89"/>
                      </a:lnTo>
                      <a:lnTo>
                        <a:pt x="97" y="91"/>
                      </a:lnTo>
                      <a:lnTo>
                        <a:pt x="90" y="93"/>
                      </a:lnTo>
                      <a:lnTo>
                        <a:pt x="82" y="93"/>
                      </a:lnTo>
                      <a:lnTo>
                        <a:pt x="76" y="93"/>
                      </a:lnTo>
                      <a:lnTo>
                        <a:pt x="69" y="93"/>
                      </a:lnTo>
                      <a:lnTo>
                        <a:pt x="63" y="93"/>
                      </a:lnTo>
                      <a:lnTo>
                        <a:pt x="55" y="93"/>
                      </a:lnTo>
                      <a:lnTo>
                        <a:pt x="50" y="93"/>
                      </a:lnTo>
                      <a:lnTo>
                        <a:pt x="46" y="93"/>
                      </a:lnTo>
                      <a:lnTo>
                        <a:pt x="38" y="93"/>
                      </a:lnTo>
                      <a:lnTo>
                        <a:pt x="38" y="93"/>
                      </a:lnTo>
                      <a:lnTo>
                        <a:pt x="0" y="152"/>
                      </a:lnTo>
                      <a:lnTo>
                        <a:pt x="42" y="144"/>
                      </a:lnTo>
                      <a:lnTo>
                        <a:pt x="88" y="112"/>
                      </a:lnTo>
                      <a:lnTo>
                        <a:pt x="90" y="112"/>
                      </a:lnTo>
                      <a:lnTo>
                        <a:pt x="93" y="112"/>
                      </a:lnTo>
                      <a:lnTo>
                        <a:pt x="97" y="112"/>
                      </a:lnTo>
                      <a:lnTo>
                        <a:pt x="103" y="112"/>
                      </a:lnTo>
                      <a:lnTo>
                        <a:pt x="109" y="112"/>
                      </a:lnTo>
                      <a:lnTo>
                        <a:pt x="114" y="110"/>
                      </a:lnTo>
                      <a:lnTo>
                        <a:pt x="122" y="110"/>
                      </a:lnTo>
                      <a:lnTo>
                        <a:pt x="130" y="110"/>
                      </a:lnTo>
                      <a:lnTo>
                        <a:pt x="137" y="108"/>
                      </a:lnTo>
                      <a:lnTo>
                        <a:pt x="145" y="106"/>
                      </a:lnTo>
                      <a:lnTo>
                        <a:pt x="152" y="104"/>
                      </a:lnTo>
                      <a:lnTo>
                        <a:pt x="160" y="100"/>
                      </a:lnTo>
                      <a:lnTo>
                        <a:pt x="168" y="98"/>
                      </a:lnTo>
                      <a:lnTo>
                        <a:pt x="173" y="95"/>
                      </a:lnTo>
                      <a:lnTo>
                        <a:pt x="181" y="93"/>
                      </a:lnTo>
                      <a:lnTo>
                        <a:pt x="185" y="87"/>
                      </a:lnTo>
                      <a:lnTo>
                        <a:pt x="189" y="83"/>
                      </a:lnTo>
                      <a:lnTo>
                        <a:pt x="194" y="76"/>
                      </a:lnTo>
                      <a:lnTo>
                        <a:pt x="198" y="72"/>
                      </a:lnTo>
                      <a:lnTo>
                        <a:pt x="200" y="64"/>
                      </a:lnTo>
                      <a:lnTo>
                        <a:pt x="202" y="59"/>
                      </a:lnTo>
                      <a:lnTo>
                        <a:pt x="204" y="53"/>
                      </a:lnTo>
                      <a:lnTo>
                        <a:pt x="206" y="47"/>
                      </a:lnTo>
                      <a:lnTo>
                        <a:pt x="208" y="41"/>
                      </a:lnTo>
                      <a:lnTo>
                        <a:pt x="208" y="36"/>
                      </a:lnTo>
                      <a:lnTo>
                        <a:pt x="209" y="32"/>
                      </a:lnTo>
                      <a:lnTo>
                        <a:pt x="209" y="28"/>
                      </a:lnTo>
                      <a:lnTo>
                        <a:pt x="209" y="21"/>
                      </a:lnTo>
                      <a:lnTo>
                        <a:pt x="209" y="21"/>
                      </a:lnTo>
                      <a:lnTo>
                        <a:pt x="147" y="0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Freeform 269"/>
                <p:cNvSpPr>
                  <a:spLocks/>
                </p:cNvSpPr>
                <p:nvPr/>
              </p:nvSpPr>
              <p:spPr bwMode="auto">
                <a:xfrm>
                  <a:off x="2513" y="2758"/>
                  <a:ext cx="37" cy="46"/>
                </a:xfrm>
                <a:custGeom>
                  <a:avLst/>
                  <a:gdLst/>
                  <a:ahLst/>
                  <a:cxnLst>
                    <a:cxn ang="0">
                      <a:pos x="17" y="89"/>
                    </a:cxn>
                    <a:cxn ang="0">
                      <a:pos x="19" y="87"/>
                    </a:cxn>
                    <a:cxn ang="0">
                      <a:pos x="23" y="84"/>
                    </a:cxn>
                    <a:cxn ang="0">
                      <a:pos x="25" y="82"/>
                    </a:cxn>
                    <a:cxn ang="0">
                      <a:pos x="30" y="80"/>
                    </a:cxn>
                    <a:cxn ang="0">
                      <a:pos x="34" y="78"/>
                    </a:cxn>
                    <a:cxn ang="0">
                      <a:pos x="40" y="76"/>
                    </a:cxn>
                    <a:cxn ang="0">
                      <a:pos x="44" y="72"/>
                    </a:cxn>
                    <a:cxn ang="0">
                      <a:pos x="48" y="70"/>
                    </a:cxn>
                    <a:cxn ang="0">
                      <a:pos x="53" y="66"/>
                    </a:cxn>
                    <a:cxn ang="0">
                      <a:pos x="57" y="63"/>
                    </a:cxn>
                    <a:cxn ang="0">
                      <a:pos x="65" y="55"/>
                    </a:cxn>
                    <a:cxn ang="0">
                      <a:pos x="70" y="47"/>
                    </a:cxn>
                    <a:cxn ang="0">
                      <a:pos x="72" y="44"/>
                    </a:cxn>
                    <a:cxn ang="0">
                      <a:pos x="74" y="40"/>
                    </a:cxn>
                    <a:cxn ang="0">
                      <a:pos x="74" y="34"/>
                    </a:cxn>
                    <a:cxn ang="0">
                      <a:pos x="74" y="30"/>
                    </a:cxn>
                    <a:cxn ang="0">
                      <a:pos x="72" y="23"/>
                    </a:cxn>
                    <a:cxn ang="0">
                      <a:pos x="70" y="17"/>
                    </a:cxn>
                    <a:cxn ang="0">
                      <a:pos x="67" y="9"/>
                    </a:cxn>
                    <a:cxn ang="0">
                      <a:pos x="61" y="6"/>
                    </a:cxn>
                    <a:cxn ang="0">
                      <a:pos x="53" y="2"/>
                    </a:cxn>
                    <a:cxn ang="0">
                      <a:pos x="46" y="0"/>
                    </a:cxn>
                    <a:cxn ang="0">
                      <a:pos x="38" y="0"/>
                    </a:cxn>
                    <a:cxn ang="0">
                      <a:pos x="30" y="4"/>
                    </a:cxn>
                    <a:cxn ang="0">
                      <a:pos x="25" y="8"/>
                    </a:cxn>
                    <a:cxn ang="0">
                      <a:pos x="17" y="11"/>
                    </a:cxn>
                    <a:cxn ang="0">
                      <a:pos x="11" y="17"/>
                    </a:cxn>
                    <a:cxn ang="0">
                      <a:pos x="8" y="25"/>
                    </a:cxn>
                    <a:cxn ang="0">
                      <a:pos x="4" y="32"/>
                    </a:cxn>
                    <a:cxn ang="0">
                      <a:pos x="2" y="42"/>
                    </a:cxn>
                    <a:cxn ang="0">
                      <a:pos x="0" y="49"/>
                    </a:cxn>
                    <a:cxn ang="0">
                      <a:pos x="2" y="57"/>
                    </a:cxn>
                    <a:cxn ang="0">
                      <a:pos x="4" y="65"/>
                    </a:cxn>
                    <a:cxn ang="0">
                      <a:pos x="8" y="72"/>
                    </a:cxn>
                    <a:cxn ang="0">
                      <a:pos x="11" y="80"/>
                    </a:cxn>
                    <a:cxn ang="0">
                      <a:pos x="13" y="84"/>
                    </a:cxn>
                    <a:cxn ang="0">
                      <a:pos x="15" y="87"/>
                    </a:cxn>
                    <a:cxn ang="0">
                      <a:pos x="17" y="89"/>
                    </a:cxn>
                    <a:cxn ang="0">
                      <a:pos x="17" y="89"/>
                    </a:cxn>
                  </a:cxnLst>
                  <a:rect l="0" t="0" r="r" b="b"/>
                  <a:pathLst>
                    <a:path w="74" h="89">
                      <a:moveTo>
                        <a:pt x="17" y="89"/>
                      </a:moveTo>
                      <a:lnTo>
                        <a:pt x="19" y="87"/>
                      </a:lnTo>
                      <a:lnTo>
                        <a:pt x="23" y="84"/>
                      </a:lnTo>
                      <a:lnTo>
                        <a:pt x="25" y="82"/>
                      </a:lnTo>
                      <a:lnTo>
                        <a:pt x="30" y="80"/>
                      </a:lnTo>
                      <a:lnTo>
                        <a:pt x="34" y="78"/>
                      </a:lnTo>
                      <a:lnTo>
                        <a:pt x="40" y="76"/>
                      </a:lnTo>
                      <a:lnTo>
                        <a:pt x="44" y="72"/>
                      </a:lnTo>
                      <a:lnTo>
                        <a:pt x="48" y="70"/>
                      </a:lnTo>
                      <a:lnTo>
                        <a:pt x="53" y="66"/>
                      </a:lnTo>
                      <a:lnTo>
                        <a:pt x="57" y="63"/>
                      </a:lnTo>
                      <a:lnTo>
                        <a:pt x="65" y="55"/>
                      </a:lnTo>
                      <a:lnTo>
                        <a:pt x="70" y="47"/>
                      </a:lnTo>
                      <a:lnTo>
                        <a:pt x="72" y="44"/>
                      </a:lnTo>
                      <a:lnTo>
                        <a:pt x="74" y="40"/>
                      </a:lnTo>
                      <a:lnTo>
                        <a:pt x="74" y="34"/>
                      </a:lnTo>
                      <a:lnTo>
                        <a:pt x="74" y="30"/>
                      </a:lnTo>
                      <a:lnTo>
                        <a:pt x="72" y="23"/>
                      </a:lnTo>
                      <a:lnTo>
                        <a:pt x="70" y="17"/>
                      </a:lnTo>
                      <a:lnTo>
                        <a:pt x="67" y="9"/>
                      </a:lnTo>
                      <a:lnTo>
                        <a:pt x="61" y="6"/>
                      </a:lnTo>
                      <a:lnTo>
                        <a:pt x="53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0" y="4"/>
                      </a:lnTo>
                      <a:lnTo>
                        <a:pt x="25" y="8"/>
                      </a:lnTo>
                      <a:lnTo>
                        <a:pt x="17" y="11"/>
                      </a:lnTo>
                      <a:lnTo>
                        <a:pt x="11" y="17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2" y="42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4" y="65"/>
                      </a:lnTo>
                      <a:lnTo>
                        <a:pt x="8" y="72"/>
                      </a:lnTo>
                      <a:lnTo>
                        <a:pt x="11" y="80"/>
                      </a:lnTo>
                      <a:lnTo>
                        <a:pt x="13" y="84"/>
                      </a:lnTo>
                      <a:lnTo>
                        <a:pt x="15" y="87"/>
                      </a:lnTo>
                      <a:lnTo>
                        <a:pt x="17" y="89"/>
                      </a:lnTo>
                      <a:lnTo>
                        <a:pt x="17" y="89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Freeform 270"/>
                <p:cNvSpPr>
                  <a:spLocks/>
                </p:cNvSpPr>
                <p:nvPr/>
              </p:nvSpPr>
              <p:spPr bwMode="auto">
                <a:xfrm>
                  <a:off x="2477" y="2805"/>
                  <a:ext cx="41" cy="6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47" y="125"/>
                    </a:cxn>
                    <a:cxn ang="0">
                      <a:pos x="0" y="125"/>
                    </a:cxn>
                    <a:cxn ang="0">
                      <a:pos x="81" y="0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125">
                      <a:moveTo>
                        <a:pt x="81" y="0"/>
                      </a:moveTo>
                      <a:lnTo>
                        <a:pt x="47" y="125"/>
                      </a:lnTo>
                      <a:lnTo>
                        <a:pt x="0" y="125"/>
                      </a:lnTo>
                      <a:lnTo>
                        <a:pt x="81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Freeform 271"/>
                <p:cNvSpPr>
                  <a:spLocks/>
                </p:cNvSpPr>
                <p:nvPr/>
              </p:nvSpPr>
              <p:spPr bwMode="auto">
                <a:xfrm>
                  <a:off x="2415" y="2372"/>
                  <a:ext cx="388" cy="152"/>
                </a:xfrm>
                <a:custGeom>
                  <a:avLst/>
                  <a:gdLst/>
                  <a:ahLst/>
                  <a:cxnLst>
                    <a:cxn ang="0">
                      <a:pos x="11" y="1"/>
                    </a:cxn>
                    <a:cxn ang="0">
                      <a:pos x="32" y="7"/>
                    </a:cxn>
                    <a:cxn ang="0">
                      <a:pos x="55" y="13"/>
                    </a:cxn>
                    <a:cxn ang="0">
                      <a:pos x="80" y="19"/>
                    </a:cxn>
                    <a:cxn ang="0">
                      <a:pos x="108" y="24"/>
                    </a:cxn>
                    <a:cxn ang="0">
                      <a:pos x="143" y="34"/>
                    </a:cxn>
                    <a:cxn ang="0">
                      <a:pos x="175" y="41"/>
                    </a:cxn>
                    <a:cxn ang="0">
                      <a:pos x="211" y="53"/>
                    </a:cxn>
                    <a:cxn ang="0">
                      <a:pos x="247" y="62"/>
                    </a:cxn>
                    <a:cxn ang="0">
                      <a:pos x="283" y="74"/>
                    </a:cxn>
                    <a:cxn ang="0">
                      <a:pos x="321" y="85"/>
                    </a:cxn>
                    <a:cxn ang="0">
                      <a:pos x="359" y="98"/>
                    </a:cxn>
                    <a:cxn ang="0">
                      <a:pos x="394" y="112"/>
                    </a:cxn>
                    <a:cxn ang="0">
                      <a:pos x="426" y="125"/>
                    </a:cxn>
                    <a:cxn ang="0">
                      <a:pos x="458" y="138"/>
                    </a:cxn>
                    <a:cxn ang="0">
                      <a:pos x="489" y="152"/>
                    </a:cxn>
                    <a:cxn ang="0">
                      <a:pos x="515" y="165"/>
                    </a:cxn>
                    <a:cxn ang="0">
                      <a:pos x="542" y="180"/>
                    </a:cxn>
                    <a:cxn ang="0">
                      <a:pos x="569" y="195"/>
                    </a:cxn>
                    <a:cxn ang="0">
                      <a:pos x="591" y="209"/>
                    </a:cxn>
                    <a:cxn ang="0">
                      <a:pos x="612" y="224"/>
                    </a:cxn>
                    <a:cxn ang="0">
                      <a:pos x="633" y="237"/>
                    </a:cxn>
                    <a:cxn ang="0">
                      <a:pos x="660" y="256"/>
                    </a:cxn>
                    <a:cxn ang="0">
                      <a:pos x="686" y="277"/>
                    </a:cxn>
                    <a:cxn ang="0">
                      <a:pos x="707" y="292"/>
                    </a:cxn>
                    <a:cxn ang="0">
                      <a:pos x="719" y="304"/>
                    </a:cxn>
                    <a:cxn ang="0">
                      <a:pos x="770" y="260"/>
                    </a:cxn>
                    <a:cxn ang="0">
                      <a:pos x="749" y="245"/>
                    </a:cxn>
                    <a:cxn ang="0">
                      <a:pos x="726" y="231"/>
                    </a:cxn>
                    <a:cxn ang="0">
                      <a:pos x="704" y="218"/>
                    </a:cxn>
                    <a:cxn ang="0">
                      <a:pos x="679" y="205"/>
                    </a:cxn>
                    <a:cxn ang="0">
                      <a:pos x="652" y="190"/>
                    </a:cxn>
                    <a:cxn ang="0">
                      <a:pos x="624" y="172"/>
                    </a:cxn>
                    <a:cxn ang="0">
                      <a:pos x="593" y="155"/>
                    </a:cxn>
                    <a:cxn ang="0">
                      <a:pos x="559" y="138"/>
                    </a:cxn>
                    <a:cxn ang="0">
                      <a:pos x="527" y="123"/>
                    </a:cxn>
                    <a:cxn ang="0">
                      <a:pos x="492" y="106"/>
                    </a:cxn>
                    <a:cxn ang="0">
                      <a:pos x="456" y="89"/>
                    </a:cxn>
                    <a:cxn ang="0">
                      <a:pos x="422" y="76"/>
                    </a:cxn>
                    <a:cxn ang="0">
                      <a:pos x="388" y="62"/>
                    </a:cxn>
                    <a:cxn ang="0">
                      <a:pos x="354" y="49"/>
                    </a:cxn>
                    <a:cxn ang="0">
                      <a:pos x="319" y="39"/>
                    </a:cxn>
                    <a:cxn ang="0">
                      <a:pos x="283" y="30"/>
                    </a:cxn>
                    <a:cxn ang="0">
                      <a:pos x="251" y="22"/>
                    </a:cxn>
                    <a:cxn ang="0">
                      <a:pos x="219" y="17"/>
                    </a:cxn>
                    <a:cxn ang="0">
                      <a:pos x="186" y="11"/>
                    </a:cxn>
                    <a:cxn ang="0">
                      <a:pos x="156" y="7"/>
                    </a:cxn>
                    <a:cxn ang="0">
                      <a:pos x="127" y="3"/>
                    </a:cxn>
                    <a:cxn ang="0">
                      <a:pos x="101" y="1"/>
                    </a:cxn>
                    <a:cxn ang="0">
                      <a:pos x="76" y="0"/>
                    </a:cxn>
                    <a:cxn ang="0">
                      <a:pos x="55" y="0"/>
                    </a:cxn>
                    <a:cxn ang="0">
                      <a:pos x="36" y="0"/>
                    </a:cxn>
                    <a:cxn ang="0">
                      <a:pos x="1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8" h="30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1" y="1"/>
                      </a:lnTo>
                      <a:lnTo>
                        <a:pt x="17" y="3"/>
                      </a:lnTo>
                      <a:lnTo>
                        <a:pt x="23" y="3"/>
                      </a:lnTo>
                      <a:lnTo>
                        <a:pt x="28" y="5"/>
                      </a:lnTo>
                      <a:lnTo>
                        <a:pt x="32" y="7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49" y="11"/>
                      </a:lnTo>
                      <a:lnTo>
                        <a:pt x="55" y="13"/>
                      </a:lnTo>
                      <a:lnTo>
                        <a:pt x="61" y="13"/>
                      </a:lnTo>
                      <a:lnTo>
                        <a:pt x="67" y="15"/>
                      </a:lnTo>
                      <a:lnTo>
                        <a:pt x="74" y="17"/>
                      </a:lnTo>
                      <a:lnTo>
                        <a:pt x="80" y="19"/>
                      </a:lnTo>
                      <a:lnTo>
                        <a:pt x="87" y="20"/>
                      </a:lnTo>
                      <a:lnTo>
                        <a:pt x="95" y="22"/>
                      </a:lnTo>
                      <a:lnTo>
                        <a:pt x="103" y="22"/>
                      </a:lnTo>
                      <a:lnTo>
                        <a:pt x="108" y="24"/>
                      </a:lnTo>
                      <a:lnTo>
                        <a:pt x="116" y="26"/>
                      </a:lnTo>
                      <a:lnTo>
                        <a:pt x="125" y="28"/>
                      </a:lnTo>
                      <a:lnTo>
                        <a:pt x="133" y="32"/>
                      </a:lnTo>
                      <a:lnTo>
                        <a:pt x="143" y="34"/>
                      </a:lnTo>
                      <a:lnTo>
                        <a:pt x="150" y="36"/>
                      </a:lnTo>
                      <a:lnTo>
                        <a:pt x="158" y="38"/>
                      </a:lnTo>
                      <a:lnTo>
                        <a:pt x="167" y="39"/>
                      </a:lnTo>
                      <a:lnTo>
                        <a:pt x="175" y="41"/>
                      </a:lnTo>
                      <a:lnTo>
                        <a:pt x="183" y="45"/>
                      </a:lnTo>
                      <a:lnTo>
                        <a:pt x="192" y="47"/>
                      </a:lnTo>
                      <a:lnTo>
                        <a:pt x="202" y="49"/>
                      </a:lnTo>
                      <a:lnTo>
                        <a:pt x="211" y="53"/>
                      </a:lnTo>
                      <a:lnTo>
                        <a:pt x="221" y="55"/>
                      </a:lnTo>
                      <a:lnTo>
                        <a:pt x="230" y="58"/>
                      </a:lnTo>
                      <a:lnTo>
                        <a:pt x="238" y="60"/>
                      </a:lnTo>
                      <a:lnTo>
                        <a:pt x="247" y="62"/>
                      </a:lnTo>
                      <a:lnTo>
                        <a:pt x="257" y="66"/>
                      </a:lnTo>
                      <a:lnTo>
                        <a:pt x="266" y="68"/>
                      </a:lnTo>
                      <a:lnTo>
                        <a:pt x="276" y="72"/>
                      </a:lnTo>
                      <a:lnTo>
                        <a:pt x="283" y="74"/>
                      </a:lnTo>
                      <a:lnTo>
                        <a:pt x="293" y="77"/>
                      </a:lnTo>
                      <a:lnTo>
                        <a:pt x="304" y="79"/>
                      </a:lnTo>
                      <a:lnTo>
                        <a:pt x="312" y="83"/>
                      </a:lnTo>
                      <a:lnTo>
                        <a:pt x="321" y="85"/>
                      </a:lnTo>
                      <a:lnTo>
                        <a:pt x="331" y="89"/>
                      </a:lnTo>
                      <a:lnTo>
                        <a:pt x="340" y="93"/>
                      </a:lnTo>
                      <a:lnTo>
                        <a:pt x="350" y="95"/>
                      </a:lnTo>
                      <a:lnTo>
                        <a:pt x="359" y="98"/>
                      </a:lnTo>
                      <a:lnTo>
                        <a:pt x="369" y="100"/>
                      </a:lnTo>
                      <a:lnTo>
                        <a:pt x="376" y="104"/>
                      </a:lnTo>
                      <a:lnTo>
                        <a:pt x="386" y="108"/>
                      </a:lnTo>
                      <a:lnTo>
                        <a:pt x="394" y="112"/>
                      </a:lnTo>
                      <a:lnTo>
                        <a:pt x="401" y="114"/>
                      </a:lnTo>
                      <a:lnTo>
                        <a:pt x="411" y="117"/>
                      </a:lnTo>
                      <a:lnTo>
                        <a:pt x="418" y="121"/>
                      </a:lnTo>
                      <a:lnTo>
                        <a:pt x="426" y="125"/>
                      </a:lnTo>
                      <a:lnTo>
                        <a:pt x="435" y="129"/>
                      </a:lnTo>
                      <a:lnTo>
                        <a:pt x="443" y="133"/>
                      </a:lnTo>
                      <a:lnTo>
                        <a:pt x="451" y="134"/>
                      </a:lnTo>
                      <a:lnTo>
                        <a:pt x="458" y="138"/>
                      </a:lnTo>
                      <a:lnTo>
                        <a:pt x="466" y="142"/>
                      </a:lnTo>
                      <a:lnTo>
                        <a:pt x="473" y="144"/>
                      </a:lnTo>
                      <a:lnTo>
                        <a:pt x="481" y="148"/>
                      </a:lnTo>
                      <a:lnTo>
                        <a:pt x="489" y="152"/>
                      </a:lnTo>
                      <a:lnTo>
                        <a:pt x="494" y="155"/>
                      </a:lnTo>
                      <a:lnTo>
                        <a:pt x="502" y="159"/>
                      </a:lnTo>
                      <a:lnTo>
                        <a:pt x="508" y="161"/>
                      </a:lnTo>
                      <a:lnTo>
                        <a:pt x="515" y="165"/>
                      </a:lnTo>
                      <a:lnTo>
                        <a:pt x="523" y="169"/>
                      </a:lnTo>
                      <a:lnTo>
                        <a:pt x="529" y="172"/>
                      </a:lnTo>
                      <a:lnTo>
                        <a:pt x="534" y="176"/>
                      </a:lnTo>
                      <a:lnTo>
                        <a:pt x="542" y="180"/>
                      </a:lnTo>
                      <a:lnTo>
                        <a:pt x="550" y="184"/>
                      </a:lnTo>
                      <a:lnTo>
                        <a:pt x="557" y="188"/>
                      </a:lnTo>
                      <a:lnTo>
                        <a:pt x="561" y="191"/>
                      </a:lnTo>
                      <a:lnTo>
                        <a:pt x="569" y="195"/>
                      </a:lnTo>
                      <a:lnTo>
                        <a:pt x="572" y="197"/>
                      </a:lnTo>
                      <a:lnTo>
                        <a:pt x="580" y="201"/>
                      </a:lnTo>
                      <a:lnTo>
                        <a:pt x="586" y="205"/>
                      </a:lnTo>
                      <a:lnTo>
                        <a:pt x="591" y="209"/>
                      </a:lnTo>
                      <a:lnTo>
                        <a:pt x="597" y="212"/>
                      </a:lnTo>
                      <a:lnTo>
                        <a:pt x="603" y="216"/>
                      </a:lnTo>
                      <a:lnTo>
                        <a:pt x="607" y="220"/>
                      </a:lnTo>
                      <a:lnTo>
                        <a:pt x="612" y="224"/>
                      </a:lnTo>
                      <a:lnTo>
                        <a:pt x="618" y="228"/>
                      </a:lnTo>
                      <a:lnTo>
                        <a:pt x="624" y="231"/>
                      </a:lnTo>
                      <a:lnTo>
                        <a:pt x="627" y="233"/>
                      </a:lnTo>
                      <a:lnTo>
                        <a:pt x="633" y="237"/>
                      </a:lnTo>
                      <a:lnTo>
                        <a:pt x="637" y="241"/>
                      </a:lnTo>
                      <a:lnTo>
                        <a:pt x="643" y="245"/>
                      </a:lnTo>
                      <a:lnTo>
                        <a:pt x="650" y="250"/>
                      </a:lnTo>
                      <a:lnTo>
                        <a:pt x="660" y="256"/>
                      </a:lnTo>
                      <a:lnTo>
                        <a:pt x="667" y="262"/>
                      </a:lnTo>
                      <a:lnTo>
                        <a:pt x="675" y="267"/>
                      </a:lnTo>
                      <a:lnTo>
                        <a:pt x="681" y="271"/>
                      </a:lnTo>
                      <a:lnTo>
                        <a:pt x="686" y="277"/>
                      </a:lnTo>
                      <a:lnTo>
                        <a:pt x="692" y="281"/>
                      </a:lnTo>
                      <a:lnTo>
                        <a:pt x="698" y="286"/>
                      </a:lnTo>
                      <a:lnTo>
                        <a:pt x="704" y="290"/>
                      </a:lnTo>
                      <a:lnTo>
                        <a:pt x="707" y="292"/>
                      </a:lnTo>
                      <a:lnTo>
                        <a:pt x="711" y="294"/>
                      </a:lnTo>
                      <a:lnTo>
                        <a:pt x="713" y="298"/>
                      </a:lnTo>
                      <a:lnTo>
                        <a:pt x="717" y="302"/>
                      </a:lnTo>
                      <a:lnTo>
                        <a:pt x="719" y="304"/>
                      </a:lnTo>
                      <a:lnTo>
                        <a:pt x="778" y="264"/>
                      </a:lnTo>
                      <a:lnTo>
                        <a:pt x="776" y="264"/>
                      </a:lnTo>
                      <a:lnTo>
                        <a:pt x="774" y="262"/>
                      </a:lnTo>
                      <a:lnTo>
                        <a:pt x="770" y="260"/>
                      </a:lnTo>
                      <a:lnTo>
                        <a:pt x="766" y="256"/>
                      </a:lnTo>
                      <a:lnTo>
                        <a:pt x="761" y="252"/>
                      </a:lnTo>
                      <a:lnTo>
                        <a:pt x="755" y="250"/>
                      </a:lnTo>
                      <a:lnTo>
                        <a:pt x="749" y="245"/>
                      </a:lnTo>
                      <a:lnTo>
                        <a:pt x="742" y="241"/>
                      </a:lnTo>
                      <a:lnTo>
                        <a:pt x="736" y="237"/>
                      </a:lnTo>
                      <a:lnTo>
                        <a:pt x="730" y="235"/>
                      </a:lnTo>
                      <a:lnTo>
                        <a:pt x="726" y="231"/>
                      </a:lnTo>
                      <a:lnTo>
                        <a:pt x="721" y="229"/>
                      </a:lnTo>
                      <a:lnTo>
                        <a:pt x="715" y="226"/>
                      </a:lnTo>
                      <a:lnTo>
                        <a:pt x="709" y="222"/>
                      </a:lnTo>
                      <a:lnTo>
                        <a:pt x="704" y="218"/>
                      </a:lnTo>
                      <a:lnTo>
                        <a:pt x="698" y="216"/>
                      </a:lnTo>
                      <a:lnTo>
                        <a:pt x="692" y="212"/>
                      </a:lnTo>
                      <a:lnTo>
                        <a:pt x="686" y="209"/>
                      </a:lnTo>
                      <a:lnTo>
                        <a:pt x="679" y="205"/>
                      </a:lnTo>
                      <a:lnTo>
                        <a:pt x="673" y="201"/>
                      </a:lnTo>
                      <a:lnTo>
                        <a:pt x="665" y="197"/>
                      </a:lnTo>
                      <a:lnTo>
                        <a:pt x="660" y="193"/>
                      </a:lnTo>
                      <a:lnTo>
                        <a:pt x="652" y="190"/>
                      </a:lnTo>
                      <a:lnTo>
                        <a:pt x="646" y="186"/>
                      </a:lnTo>
                      <a:lnTo>
                        <a:pt x="639" y="180"/>
                      </a:lnTo>
                      <a:lnTo>
                        <a:pt x="631" y="176"/>
                      </a:lnTo>
                      <a:lnTo>
                        <a:pt x="624" y="172"/>
                      </a:lnTo>
                      <a:lnTo>
                        <a:pt x="616" y="169"/>
                      </a:lnTo>
                      <a:lnTo>
                        <a:pt x="608" y="163"/>
                      </a:lnTo>
                      <a:lnTo>
                        <a:pt x="601" y="159"/>
                      </a:lnTo>
                      <a:lnTo>
                        <a:pt x="593" y="155"/>
                      </a:lnTo>
                      <a:lnTo>
                        <a:pt x="586" y="152"/>
                      </a:lnTo>
                      <a:lnTo>
                        <a:pt x="576" y="146"/>
                      </a:lnTo>
                      <a:lnTo>
                        <a:pt x="569" y="144"/>
                      </a:lnTo>
                      <a:lnTo>
                        <a:pt x="559" y="138"/>
                      </a:lnTo>
                      <a:lnTo>
                        <a:pt x="551" y="134"/>
                      </a:lnTo>
                      <a:lnTo>
                        <a:pt x="544" y="131"/>
                      </a:lnTo>
                      <a:lnTo>
                        <a:pt x="534" y="127"/>
                      </a:lnTo>
                      <a:lnTo>
                        <a:pt x="527" y="123"/>
                      </a:lnTo>
                      <a:lnTo>
                        <a:pt x="519" y="119"/>
                      </a:lnTo>
                      <a:lnTo>
                        <a:pt x="510" y="114"/>
                      </a:lnTo>
                      <a:lnTo>
                        <a:pt x="502" y="110"/>
                      </a:lnTo>
                      <a:lnTo>
                        <a:pt x="492" y="106"/>
                      </a:lnTo>
                      <a:lnTo>
                        <a:pt x="483" y="102"/>
                      </a:lnTo>
                      <a:lnTo>
                        <a:pt x="473" y="96"/>
                      </a:lnTo>
                      <a:lnTo>
                        <a:pt x="466" y="93"/>
                      </a:lnTo>
                      <a:lnTo>
                        <a:pt x="456" y="89"/>
                      </a:lnTo>
                      <a:lnTo>
                        <a:pt x="449" y="87"/>
                      </a:lnTo>
                      <a:lnTo>
                        <a:pt x="439" y="81"/>
                      </a:lnTo>
                      <a:lnTo>
                        <a:pt x="430" y="79"/>
                      </a:lnTo>
                      <a:lnTo>
                        <a:pt x="422" y="76"/>
                      </a:lnTo>
                      <a:lnTo>
                        <a:pt x="413" y="72"/>
                      </a:lnTo>
                      <a:lnTo>
                        <a:pt x="405" y="68"/>
                      </a:lnTo>
                      <a:lnTo>
                        <a:pt x="395" y="64"/>
                      </a:lnTo>
                      <a:lnTo>
                        <a:pt x="388" y="62"/>
                      </a:lnTo>
                      <a:lnTo>
                        <a:pt x="380" y="58"/>
                      </a:lnTo>
                      <a:lnTo>
                        <a:pt x="371" y="55"/>
                      </a:lnTo>
                      <a:lnTo>
                        <a:pt x="363" y="53"/>
                      </a:lnTo>
                      <a:lnTo>
                        <a:pt x="354" y="49"/>
                      </a:lnTo>
                      <a:lnTo>
                        <a:pt x="346" y="47"/>
                      </a:lnTo>
                      <a:lnTo>
                        <a:pt x="337" y="43"/>
                      </a:lnTo>
                      <a:lnTo>
                        <a:pt x="327" y="41"/>
                      </a:lnTo>
                      <a:lnTo>
                        <a:pt x="319" y="39"/>
                      </a:lnTo>
                      <a:lnTo>
                        <a:pt x="310" y="38"/>
                      </a:lnTo>
                      <a:lnTo>
                        <a:pt x="300" y="34"/>
                      </a:lnTo>
                      <a:lnTo>
                        <a:pt x="293" y="32"/>
                      </a:lnTo>
                      <a:lnTo>
                        <a:pt x="283" y="30"/>
                      </a:lnTo>
                      <a:lnTo>
                        <a:pt x="276" y="28"/>
                      </a:lnTo>
                      <a:lnTo>
                        <a:pt x="266" y="24"/>
                      </a:lnTo>
                      <a:lnTo>
                        <a:pt x="260" y="24"/>
                      </a:lnTo>
                      <a:lnTo>
                        <a:pt x="251" y="22"/>
                      </a:lnTo>
                      <a:lnTo>
                        <a:pt x="243" y="22"/>
                      </a:lnTo>
                      <a:lnTo>
                        <a:pt x="234" y="20"/>
                      </a:lnTo>
                      <a:lnTo>
                        <a:pt x="226" y="19"/>
                      </a:lnTo>
                      <a:lnTo>
                        <a:pt x="219" y="17"/>
                      </a:lnTo>
                      <a:lnTo>
                        <a:pt x="211" y="15"/>
                      </a:lnTo>
                      <a:lnTo>
                        <a:pt x="202" y="13"/>
                      </a:lnTo>
                      <a:lnTo>
                        <a:pt x="194" y="13"/>
                      </a:lnTo>
                      <a:lnTo>
                        <a:pt x="186" y="11"/>
                      </a:lnTo>
                      <a:lnTo>
                        <a:pt x="179" y="11"/>
                      </a:lnTo>
                      <a:lnTo>
                        <a:pt x="171" y="9"/>
                      </a:lnTo>
                      <a:lnTo>
                        <a:pt x="162" y="9"/>
                      </a:lnTo>
                      <a:lnTo>
                        <a:pt x="156" y="7"/>
                      </a:lnTo>
                      <a:lnTo>
                        <a:pt x="148" y="7"/>
                      </a:lnTo>
                      <a:lnTo>
                        <a:pt x="143" y="5"/>
                      </a:lnTo>
                      <a:lnTo>
                        <a:pt x="135" y="5"/>
                      </a:lnTo>
                      <a:lnTo>
                        <a:pt x="127" y="3"/>
                      </a:lnTo>
                      <a:lnTo>
                        <a:pt x="122" y="3"/>
                      </a:lnTo>
                      <a:lnTo>
                        <a:pt x="114" y="3"/>
                      </a:lnTo>
                      <a:lnTo>
                        <a:pt x="108" y="3"/>
                      </a:lnTo>
                      <a:lnTo>
                        <a:pt x="101" y="1"/>
                      </a:lnTo>
                      <a:lnTo>
                        <a:pt x="95" y="1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76" y="0"/>
                      </a:lnTo>
                      <a:lnTo>
                        <a:pt x="70" y="0"/>
                      </a:lnTo>
                      <a:lnTo>
                        <a:pt x="65" y="0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Freeform 272"/>
                <p:cNvSpPr>
                  <a:spLocks/>
                </p:cNvSpPr>
                <p:nvPr/>
              </p:nvSpPr>
              <p:spPr bwMode="auto">
                <a:xfrm>
                  <a:off x="3016" y="2631"/>
                  <a:ext cx="173" cy="95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74" y="2"/>
                    </a:cxn>
                    <a:cxn ang="0">
                      <a:pos x="85" y="8"/>
                    </a:cxn>
                    <a:cxn ang="0">
                      <a:pos x="95" y="14"/>
                    </a:cxn>
                    <a:cxn ang="0">
                      <a:pos x="104" y="19"/>
                    </a:cxn>
                    <a:cxn ang="0">
                      <a:pos x="118" y="25"/>
                    </a:cxn>
                    <a:cxn ang="0">
                      <a:pos x="131" y="31"/>
                    </a:cxn>
                    <a:cxn ang="0">
                      <a:pos x="146" y="38"/>
                    </a:cxn>
                    <a:cxn ang="0">
                      <a:pos x="160" y="46"/>
                    </a:cxn>
                    <a:cxn ang="0">
                      <a:pos x="175" y="54"/>
                    </a:cxn>
                    <a:cxn ang="0">
                      <a:pos x="188" y="63"/>
                    </a:cxn>
                    <a:cxn ang="0">
                      <a:pos x="203" y="71"/>
                    </a:cxn>
                    <a:cxn ang="0">
                      <a:pos x="219" y="80"/>
                    </a:cxn>
                    <a:cxn ang="0">
                      <a:pos x="232" y="90"/>
                    </a:cxn>
                    <a:cxn ang="0">
                      <a:pos x="247" y="97"/>
                    </a:cxn>
                    <a:cxn ang="0">
                      <a:pos x="259" y="107"/>
                    </a:cxn>
                    <a:cxn ang="0">
                      <a:pos x="270" y="116"/>
                    </a:cxn>
                    <a:cxn ang="0">
                      <a:pos x="281" y="124"/>
                    </a:cxn>
                    <a:cxn ang="0">
                      <a:pos x="291" y="133"/>
                    </a:cxn>
                    <a:cxn ang="0">
                      <a:pos x="300" y="141"/>
                    </a:cxn>
                    <a:cxn ang="0">
                      <a:pos x="312" y="152"/>
                    </a:cxn>
                    <a:cxn ang="0">
                      <a:pos x="327" y="168"/>
                    </a:cxn>
                    <a:cxn ang="0">
                      <a:pos x="336" y="177"/>
                    </a:cxn>
                    <a:cxn ang="0">
                      <a:pos x="346" y="189"/>
                    </a:cxn>
                    <a:cxn ang="0">
                      <a:pos x="346" y="192"/>
                    </a:cxn>
                    <a:cxn ang="0">
                      <a:pos x="340" y="189"/>
                    </a:cxn>
                    <a:cxn ang="0">
                      <a:pos x="329" y="185"/>
                    </a:cxn>
                    <a:cxn ang="0">
                      <a:pos x="317" y="181"/>
                    </a:cxn>
                    <a:cxn ang="0">
                      <a:pos x="308" y="177"/>
                    </a:cxn>
                    <a:cxn ang="0">
                      <a:pos x="298" y="175"/>
                    </a:cxn>
                    <a:cxn ang="0">
                      <a:pos x="287" y="170"/>
                    </a:cxn>
                    <a:cxn ang="0">
                      <a:pos x="276" y="166"/>
                    </a:cxn>
                    <a:cxn ang="0">
                      <a:pos x="262" y="162"/>
                    </a:cxn>
                    <a:cxn ang="0">
                      <a:pos x="249" y="156"/>
                    </a:cxn>
                    <a:cxn ang="0">
                      <a:pos x="234" y="152"/>
                    </a:cxn>
                    <a:cxn ang="0">
                      <a:pos x="220" y="147"/>
                    </a:cxn>
                    <a:cxn ang="0">
                      <a:pos x="205" y="141"/>
                    </a:cxn>
                    <a:cxn ang="0">
                      <a:pos x="192" y="137"/>
                    </a:cxn>
                    <a:cxn ang="0">
                      <a:pos x="182" y="133"/>
                    </a:cxn>
                    <a:cxn ang="0">
                      <a:pos x="175" y="130"/>
                    </a:cxn>
                    <a:cxn ang="0">
                      <a:pos x="165" y="128"/>
                    </a:cxn>
                    <a:cxn ang="0">
                      <a:pos x="158" y="124"/>
                    </a:cxn>
                    <a:cxn ang="0">
                      <a:pos x="150" y="122"/>
                    </a:cxn>
                    <a:cxn ang="0">
                      <a:pos x="141" y="118"/>
                    </a:cxn>
                    <a:cxn ang="0">
                      <a:pos x="133" y="116"/>
                    </a:cxn>
                    <a:cxn ang="0">
                      <a:pos x="124" y="113"/>
                    </a:cxn>
                    <a:cxn ang="0">
                      <a:pos x="116" y="111"/>
                    </a:cxn>
                    <a:cxn ang="0">
                      <a:pos x="103" y="105"/>
                    </a:cxn>
                    <a:cxn ang="0">
                      <a:pos x="87" y="99"/>
                    </a:cxn>
                    <a:cxn ang="0">
                      <a:pos x="72" y="94"/>
                    </a:cxn>
                    <a:cxn ang="0">
                      <a:pos x="57" y="88"/>
                    </a:cxn>
                    <a:cxn ang="0">
                      <a:pos x="44" y="84"/>
                    </a:cxn>
                    <a:cxn ang="0">
                      <a:pos x="32" y="78"/>
                    </a:cxn>
                    <a:cxn ang="0">
                      <a:pos x="23" y="75"/>
                    </a:cxn>
                    <a:cxn ang="0">
                      <a:pos x="13" y="71"/>
                    </a:cxn>
                    <a:cxn ang="0">
                      <a:pos x="8" y="69"/>
                    </a:cxn>
                    <a:cxn ang="0">
                      <a:pos x="2" y="67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348" h="192"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8" y="2"/>
                      </a:lnTo>
                      <a:lnTo>
                        <a:pt x="74" y="2"/>
                      </a:lnTo>
                      <a:lnTo>
                        <a:pt x="82" y="8"/>
                      </a:lnTo>
                      <a:lnTo>
                        <a:pt x="85" y="8"/>
                      </a:lnTo>
                      <a:lnTo>
                        <a:pt x="89" y="12"/>
                      </a:lnTo>
                      <a:lnTo>
                        <a:pt x="95" y="14"/>
                      </a:lnTo>
                      <a:lnTo>
                        <a:pt x="101" y="16"/>
                      </a:lnTo>
                      <a:lnTo>
                        <a:pt x="104" y="19"/>
                      </a:lnTo>
                      <a:lnTo>
                        <a:pt x="112" y="21"/>
                      </a:lnTo>
                      <a:lnTo>
                        <a:pt x="118" y="25"/>
                      </a:lnTo>
                      <a:lnTo>
                        <a:pt x="125" y="29"/>
                      </a:lnTo>
                      <a:lnTo>
                        <a:pt x="131" y="31"/>
                      </a:lnTo>
                      <a:lnTo>
                        <a:pt x="139" y="35"/>
                      </a:lnTo>
                      <a:lnTo>
                        <a:pt x="146" y="38"/>
                      </a:lnTo>
                      <a:lnTo>
                        <a:pt x="152" y="42"/>
                      </a:lnTo>
                      <a:lnTo>
                        <a:pt x="160" y="46"/>
                      </a:lnTo>
                      <a:lnTo>
                        <a:pt x="167" y="50"/>
                      </a:lnTo>
                      <a:lnTo>
                        <a:pt x="175" y="54"/>
                      </a:lnTo>
                      <a:lnTo>
                        <a:pt x="182" y="59"/>
                      </a:lnTo>
                      <a:lnTo>
                        <a:pt x="188" y="63"/>
                      </a:lnTo>
                      <a:lnTo>
                        <a:pt x="196" y="67"/>
                      </a:lnTo>
                      <a:lnTo>
                        <a:pt x="203" y="71"/>
                      </a:lnTo>
                      <a:lnTo>
                        <a:pt x="211" y="76"/>
                      </a:lnTo>
                      <a:lnTo>
                        <a:pt x="219" y="80"/>
                      </a:lnTo>
                      <a:lnTo>
                        <a:pt x="226" y="84"/>
                      </a:lnTo>
                      <a:lnTo>
                        <a:pt x="232" y="90"/>
                      </a:lnTo>
                      <a:lnTo>
                        <a:pt x="240" y="94"/>
                      </a:lnTo>
                      <a:lnTo>
                        <a:pt x="247" y="97"/>
                      </a:lnTo>
                      <a:lnTo>
                        <a:pt x="253" y="103"/>
                      </a:lnTo>
                      <a:lnTo>
                        <a:pt x="259" y="107"/>
                      </a:lnTo>
                      <a:lnTo>
                        <a:pt x="264" y="113"/>
                      </a:lnTo>
                      <a:lnTo>
                        <a:pt x="270" y="116"/>
                      </a:lnTo>
                      <a:lnTo>
                        <a:pt x="276" y="120"/>
                      </a:lnTo>
                      <a:lnTo>
                        <a:pt x="281" y="124"/>
                      </a:lnTo>
                      <a:lnTo>
                        <a:pt x="285" y="130"/>
                      </a:lnTo>
                      <a:lnTo>
                        <a:pt x="291" y="133"/>
                      </a:lnTo>
                      <a:lnTo>
                        <a:pt x="295" y="137"/>
                      </a:lnTo>
                      <a:lnTo>
                        <a:pt x="300" y="141"/>
                      </a:lnTo>
                      <a:lnTo>
                        <a:pt x="304" y="145"/>
                      </a:lnTo>
                      <a:lnTo>
                        <a:pt x="312" y="152"/>
                      </a:lnTo>
                      <a:lnTo>
                        <a:pt x="319" y="160"/>
                      </a:lnTo>
                      <a:lnTo>
                        <a:pt x="327" y="168"/>
                      </a:lnTo>
                      <a:lnTo>
                        <a:pt x="331" y="173"/>
                      </a:lnTo>
                      <a:lnTo>
                        <a:pt x="336" y="177"/>
                      </a:lnTo>
                      <a:lnTo>
                        <a:pt x="340" y="183"/>
                      </a:lnTo>
                      <a:lnTo>
                        <a:pt x="346" y="189"/>
                      </a:lnTo>
                      <a:lnTo>
                        <a:pt x="348" y="192"/>
                      </a:lnTo>
                      <a:lnTo>
                        <a:pt x="346" y="192"/>
                      </a:lnTo>
                      <a:lnTo>
                        <a:pt x="344" y="190"/>
                      </a:lnTo>
                      <a:lnTo>
                        <a:pt x="340" y="189"/>
                      </a:lnTo>
                      <a:lnTo>
                        <a:pt x="336" y="189"/>
                      </a:lnTo>
                      <a:lnTo>
                        <a:pt x="329" y="185"/>
                      </a:lnTo>
                      <a:lnTo>
                        <a:pt x="321" y="183"/>
                      </a:lnTo>
                      <a:lnTo>
                        <a:pt x="317" y="181"/>
                      </a:lnTo>
                      <a:lnTo>
                        <a:pt x="314" y="181"/>
                      </a:lnTo>
                      <a:lnTo>
                        <a:pt x="308" y="177"/>
                      </a:lnTo>
                      <a:lnTo>
                        <a:pt x="304" y="177"/>
                      </a:lnTo>
                      <a:lnTo>
                        <a:pt x="298" y="175"/>
                      </a:lnTo>
                      <a:lnTo>
                        <a:pt x="293" y="171"/>
                      </a:lnTo>
                      <a:lnTo>
                        <a:pt x="287" y="170"/>
                      </a:lnTo>
                      <a:lnTo>
                        <a:pt x="281" y="168"/>
                      </a:lnTo>
                      <a:lnTo>
                        <a:pt x="276" y="166"/>
                      </a:lnTo>
                      <a:lnTo>
                        <a:pt x="270" y="164"/>
                      </a:lnTo>
                      <a:lnTo>
                        <a:pt x="262" y="162"/>
                      </a:lnTo>
                      <a:lnTo>
                        <a:pt x="257" y="160"/>
                      </a:lnTo>
                      <a:lnTo>
                        <a:pt x="249" y="156"/>
                      </a:lnTo>
                      <a:lnTo>
                        <a:pt x="241" y="154"/>
                      </a:lnTo>
                      <a:lnTo>
                        <a:pt x="234" y="152"/>
                      </a:lnTo>
                      <a:lnTo>
                        <a:pt x="228" y="151"/>
                      </a:lnTo>
                      <a:lnTo>
                        <a:pt x="220" y="147"/>
                      </a:lnTo>
                      <a:lnTo>
                        <a:pt x="213" y="145"/>
                      </a:lnTo>
                      <a:lnTo>
                        <a:pt x="205" y="141"/>
                      </a:lnTo>
                      <a:lnTo>
                        <a:pt x="196" y="139"/>
                      </a:lnTo>
                      <a:lnTo>
                        <a:pt x="192" y="137"/>
                      </a:lnTo>
                      <a:lnTo>
                        <a:pt x="188" y="135"/>
                      </a:lnTo>
                      <a:lnTo>
                        <a:pt x="182" y="133"/>
                      </a:lnTo>
                      <a:lnTo>
                        <a:pt x="179" y="133"/>
                      </a:lnTo>
                      <a:lnTo>
                        <a:pt x="175" y="130"/>
                      </a:lnTo>
                      <a:lnTo>
                        <a:pt x="171" y="130"/>
                      </a:lnTo>
                      <a:lnTo>
                        <a:pt x="165" y="128"/>
                      </a:lnTo>
                      <a:lnTo>
                        <a:pt x="162" y="126"/>
                      </a:lnTo>
                      <a:lnTo>
                        <a:pt x="158" y="124"/>
                      </a:lnTo>
                      <a:lnTo>
                        <a:pt x="154" y="122"/>
                      </a:lnTo>
                      <a:lnTo>
                        <a:pt x="150" y="122"/>
                      </a:lnTo>
                      <a:lnTo>
                        <a:pt x="146" y="120"/>
                      </a:lnTo>
                      <a:lnTo>
                        <a:pt x="141" y="118"/>
                      </a:lnTo>
                      <a:lnTo>
                        <a:pt x="137" y="116"/>
                      </a:lnTo>
                      <a:lnTo>
                        <a:pt x="133" y="116"/>
                      </a:lnTo>
                      <a:lnTo>
                        <a:pt x="129" y="114"/>
                      </a:lnTo>
                      <a:lnTo>
                        <a:pt x="124" y="113"/>
                      </a:lnTo>
                      <a:lnTo>
                        <a:pt x="120" y="111"/>
                      </a:lnTo>
                      <a:lnTo>
                        <a:pt x="116" y="111"/>
                      </a:lnTo>
                      <a:lnTo>
                        <a:pt x="112" y="109"/>
                      </a:lnTo>
                      <a:lnTo>
                        <a:pt x="103" y="105"/>
                      </a:lnTo>
                      <a:lnTo>
                        <a:pt x="95" y="103"/>
                      </a:lnTo>
                      <a:lnTo>
                        <a:pt x="87" y="99"/>
                      </a:lnTo>
                      <a:lnTo>
                        <a:pt x="78" y="97"/>
                      </a:lnTo>
                      <a:lnTo>
                        <a:pt x="72" y="94"/>
                      </a:lnTo>
                      <a:lnTo>
                        <a:pt x="65" y="92"/>
                      </a:lnTo>
                      <a:lnTo>
                        <a:pt x="57" y="88"/>
                      </a:lnTo>
                      <a:lnTo>
                        <a:pt x="49" y="86"/>
                      </a:lnTo>
                      <a:lnTo>
                        <a:pt x="44" y="84"/>
                      </a:lnTo>
                      <a:lnTo>
                        <a:pt x="38" y="80"/>
                      </a:lnTo>
                      <a:lnTo>
                        <a:pt x="32" y="78"/>
                      </a:lnTo>
                      <a:lnTo>
                        <a:pt x="27" y="76"/>
                      </a:lnTo>
                      <a:lnTo>
                        <a:pt x="23" y="75"/>
                      </a:lnTo>
                      <a:lnTo>
                        <a:pt x="19" y="73"/>
                      </a:lnTo>
                      <a:lnTo>
                        <a:pt x="13" y="71"/>
                      </a:lnTo>
                      <a:lnTo>
                        <a:pt x="9" y="71"/>
                      </a:lnTo>
                      <a:lnTo>
                        <a:pt x="8" y="69"/>
                      </a:lnTo>
                      <a:lnTo>
                        <a:pt x="4" y="69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65" y="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Freeform 273"/>
                <p:cNvSpPr>
                  <a:spLocks/>
                </p:cNvSpPr>
                <p:nvPr/>
              </p:nvSpPr>
              <p:spPr bwMode="auto">
                <a:xfrm>
                  <a:off x="3162" y="2649"/>
                  <a:ext cx="162" cy="69"/>
                </a:xfrm>
                <a:custGeom>
                  <a:avLst/>
                  <a:gdLst/>
                  <a:ahLst/>
                  <a:cxnLst>
                    <a:cxn ang="0">
                      <a:pos x="2" y="80"/>
                    </a:cxn>
                    <a:cxn ang="0">
                      <a:pos x="9" y="78"/>
                    </a:cxn>
                    <a:cxn ang="0">
                      <a:pos x="19" y="76"/>
                    </a:cxn>
                    <a:cxn ang="0">
                      <a:pos x="30" y="73"/>
                    </a:cxn>
                    <a:cxn ang="0">
                      <a:pos x="43" y="67"/>
                    </a:cxn>
                    <a:cxn ang="0">
                      <a:pos x="59" y="63"/>
                    </a:cxn>
                    <a:cxn ang="0">
                      <a:pos x="72" y="59"/>
                    </a:cxn>
                    <a:cxn ang="0">
                      <a:pos x="82" y="57"/>
                    </a:cxn>
                    <a:cxn ang="0">
                      <a:pos x="89" y="54"/>
                    </a:cxn>
                    <a:cxn ang="0">
                      <a:pos x="99" y="50"/>
                    </a:cxn>
                    <a:cxn ang="0">
                      <a:pos x="108" y="48"/>
                    </a:cxn>
                    <a:cxn ang="0">
                      <a:pos x="118" y="46"/>
                    </a:cxn>
                    <a:cxn ang="0">
                      <a:pos x="125" y="42"/>
                    </a:cxn>
                    <a:cxn ang="0">
                      <a:pos x="135" y="40"/>
                    </a:cxn>
                    <a:cxn ang="0">
                      <a:pos x="144" y="38"/>
                    </a:cxn>
                    <a:cxn ang="0">
                      <a:pos x="154" y="35"/>
                    </a:cxn>
                    <a:cxn ang="0">
                      <a:pos x="165" y="31"/>
                    </a:cxn>
                    <a:cxn ang="0">
                      <a:pos x="175" y="29"/>
                    </a:cxn>
                    <a:cxn ang="0">
                      <a:pos x="184" y="27"/>
                    </a:cxn>
                    <a:cxn ang="0">
                      <a:pos x="192" y="25"/>
                    </a:cxn>
                    <a:cxn ang="0">
                      <a:pos x="201" y="21"/>
                    </a:cxn>
                    <a:cxn ang="0">
                      <a:pos x="209" y="19"/>
                    </a:cxn>
                    <a:cxn ang="0">
                      <a:pos x="218" y="18"/>
                    </a:cxn>
                    <a:cxn ang="0">
                      <a:pos x="226" y="16"/>
                    </a:cxn>
                    <a:cxn ang="0">
                      <a:pos x="237" y="14"/>
                    </a:cxn>
                    <a:cxn ang="0">
                      <a:pos x="251" y="10"/>
                    </a:cxn>
                    <a:cxn ang="0">
                      <a:pos x="262" y="8"/>
                    </a:cxn>
                    <a:cxn ang="0">
                      <a:pos x="274" y="4"/>
                    </a:cxn>
                    <a:cxn ang="0">
                      <a:pos x="283" y="4"/>
                    </a:cxn>
                    <a:cxn ang="0">
                      <a:pos x="291" y="2"/>
                    </a:cxn>
                    <a:cxn ang="0">
                      <a:pos x="302" y="2"/>
                    </a:cxn>
                    <a:cxn ang="0">
                      <a:pos x="312" y="0"/>
                    </a:cxn>
                    <a:cxn ang="0">
                      <a:pos x="317" y="0"/>
                    </a:cxn>
                    <a:cxn ang="0">
                      <a:pos x="323" y="2"/>
                    </a:cxn>
                    <a:cxn ang="0">
                      <a:pos x="325" y="42"/>
                    </a:cxn>
                    <a:cxn ang="0">
                      <a:pos x="319" y="42"/>
                    </a:cxn>
                    <a:cxn ang="0">
                      <a:pos x="310" y="44"/>
                    </a:cxn>
                    <a:cxn ang="0">
                      <a:pos x="300" y="46"/>
                    </a:cxn>
                    <a:cxn ang="0">
                      <a:pos x="293" y="48"/>
                    </a:cxn>
                    <a:cxn ang="0">
                      <a:pos x="281" y="50"/>
                    </a:cxn>
                    <a:cxn ang="0">
                      <a:pos x="272" y="54"/>
                    </a:cxn>
                    <a:cxn ang="0">
                      <a:pos x="258" y="56"/>
                    </a:cxn>
                    <a:cxn ang="0">
                      <a:pos x="247" y="59"/>
                    </a:cxn>
                    <a:cxn ang="0">
                      <a:pos x="234" y="61"/>
                    </a:cxn>
                    <a:cxn ang="0">
                      <a:pos x="222" y="67"/>
                    </a:cxn>
                    <a:cxn ang="0">
                      <a:pos x="209" y="69"/>
                    </a:cxn>
                    <a:cxn ang="0">
                      <a:pos x="198" y="73"/>
                    </a:cxn>
                    <a:cxn ang="0">
                      <a:pos x="184" y="78"/>
                    </a:cxn>
                    <a:cxn ang="0">
                      <a:pos x="173" y="82"/>
                    </a:cxn>
                    <a:cxn ang="0">
                      <a:pos x="161" y="86"/>
                    </a:cxn>
                    <a:cxn ang="0">
                      <a:pos x="150" y="90"/>
                    </a:cxn>
                    <a:cxn ang="0">
                      <a:pos x="139" y="95"/>
                    </a:cxn>
                    <a:cxn ang="0">
                      <a:pos x="129" y="99"/>
                    </a:cxn>
                    <a:cxn ang="0">
                      <a:pos x="120" y="103"/>
                    </a:cxn>
                    <a:cxn ang="0">
                      <a:pos x="112" y="109"/>
                    </a:cxn>
                    <a:cxn ang="0">
                      <a:pos x="97" y="116"/>
                    </a:cxn>
                    <a:cxn ang="0">
                      <a:pos x="85" y="124"/>
                    </a:cxn>
                    <a:cxn ang="0">
                      <a:pos x="76" y="130"/>
                    </a:cxn>
                    <a:cxn ang="0">
                      <a:pos x="70" y="135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325" h="135">
                      <a:moveTo>
                        <a:pt x="0" y="82"/>
                      </a:moveTo>
                      <a:lnTo>
                        <a:pt x="2" y="80"/>
                      </a:lnTo>
                      <a:lnTo>
                        <a:pt x="7" y="80"/>
                      </a:lnTo>
                      <a:lnTo>
                        <a:pt x="9" y="78"/>
                      </a:lnTo>
                      <a:lnTo>
                        <a:pt x="13" y="76"/>
                      </a:lnTo>
                      <a:lnTo>
                        <a:pt x="19" y="76"/>
                      </a:lnTo>
                      <a:lnTo>
                        <a:pt x="24" y="75"/>
                      </a:lnTo>
                      <a:lnTo>
                        <a:pt x="30" y="73"/>
                      </a:lnTo>
                      <a:lnTo>
                        <a:pt x="38" y="69"/>
                      </a:lnTo>
                      <a:lnTo>
                        <a:pt x="43" y="67"/>
                      </a:lnTo>
                      <a:lnTo>
                        <a:pt x="51" y="65"/>
                      </a:lnTo>
                      <a:lnTo>
                        <a:pt x="59" y="63"/>
                      </a:lnTo>
                      <a:lnTo>
                        <a:pt x="66" y="61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82" y="57"/>
                      </a:lnTo>
                      <a:lnTo>
                        <a:pt x="85" y="56"/>
                      </a:lnTo>
                      <a:lnTo>
                        <a:pt x="89" y="54"/>
                      </a:lnTo>
                      <a:lnTo>
                        <a:pt x="95" y="54"/>
                      </a:lnTo>
                      <a:lnTo>
                        <a:pt x="99" y="50"/>
                      </a:lnTo>
                      <a:lnTo>
                        <a:pt x="104" y="50"/>
                      </a:lnTo>
                      <a:lnTo>
                        <a:pt x="108" y="48"/>
                      </a:lnTo>
                      <a:lnTo>
                        <a:pt x="112" y="46"/>
                      </a:lnTo>
                      <a:lnTo>
                        <a:pt x="118" y="46"/>
                      </a:lnTo>
                      <a:lnTo>
                        <a:pt x="121" y="44"/>
                      </a:lnTo>
                      <a:lnTo>
                        <a:pt x="125" y="42"/>
                      </a:lnTo>
                      <a:lnTo>
                        <a:pt x="131" y="42"/>
                      </a:lnTo>
                      <a:lnTo>
                        <a:pt x="135" y="40"/>
                      </a:lnTo>
                      <a:lnTo>
                        <a:pt x="140" y="38"/>
                      </a:lnTo>
                      <a:lnTo>
                        <a:pt x="144" y="38"/>
                      </a:lnTo>
                      <a:lnTo>
                        <a:pt x="150" y="37"/>
                      </a:lnTo>
                      <a:lnTo>
                        <a:pt x="154" y="35"/>
                      </a:lnTo>
                      <a:lnTo>
                        <a:pt x="159" y="33"/>
                      </a:lnTo>
                      <a:lnTo>
                        <a:pt x="165" y="31"/>
                      </a:lnTo>
                      <a:lnTo>
                        <a:pt x="169" y="31"/>
                      </a:lnTo>
                      <a:lnTo>
                        <a:pt x="175" y="29"/>
                      </a:lnTo>
                      <a:lnTo>
                        <a:pt x="178" y="29"/>
                      </a:lnTo>
                      <a:lnTo>
                        <a:pt x="184" y="27"/>
                      </a:lnTo>
                      <a:lnTo>
                        <a:pt x="188" y="25"/>
                      </a:lnTo>
                      <a:lnTo>
                        <a:pt x="192" y="25"/>
                      </a:lnTo>
                      <a:lnTo>
                        <a:pt x="198" y="23"/>
                      </a:lnTo>
                      <a:lnTo>
                        <a:pt x="201" y="21"/>
                      </a:lnTo>
                      <a:lnTo>
                        <a:pt x="205" y="21"/>
                      </a:lnTo>
                      <a:lnTo>
                        <a:pt x="209" y="19"/>
                      </a:lnTo>
                      <a:lnTo>
                        <a:pt x="215" y="19"/>
                      </a:lnTo>
                      <a:lnTo>
                        <a:pt x="218" y="18"/>
                      </a:lnTo>
                      <a:lnTo>
                        <a:pt x="222" y="18"/>
                      </a:lnTo>
                      <a:lnTo>
                        <a:pt x="226" y="16"/>
                      </a:lnTo>
                      <a:lnTo>
                        <a:pt x="232" y="16"/>
                      </a:lnTo>
                      <a:lnTo>
                        <a:pt x="237" y="14"/>
                      </a:lnTo>
                      <a:lnTo>
                        <a:pt x="245" y="12"/>
                      </a:lnTo>
                      <a:lnTo>
                        <a:pt x="251" y="10"/>
                      </a:lnTo>
                      <a:lnTo>
                        <a:pt x="256" y="8"/>
                      </a:lnTo>
                      <a:lnTo>
                        <a:pt x="262" y="8"/>
                      </a:lnTo>
                      <a:lnTo>
                        <a:pt x="268" y="6"/>
                      </a:lnTo>
                      <a:lnTo>
                        <a:pt x="274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7" y="2"/>
                      </a:lnTo>
                      <a:lnTo>
                        <a:pt x="291" y="2"/>
                      </a:lnTo>
                      <a:lnTo>
                        <a:pt x="294" y="2"/>
                      </a:lnTo>
                      <a:lnTo>
                        <a:pt x="302" y="2"/>
                      </a:lnTo>
                      <a:lnTo>
                        <a:pt x="308" y="2"/>
                      </a:lnTo>
                      <a:lnTo>
                        <a:pt x="312" y="0"/>
                      </a:lnTo>
                      <a:lnTo>
                        <a:pt x="315" y="0"/>
                      </a:lnTo>
                      <a:lnTo>
                        <a:pt x="317" y="0"/>
                      </a:lnTo>
                      <a:lnTo>
                        <a:pt x="321" y="2"/>
                      </a:lnTo>
                      <a:lnTo>
                        <a:pt x="323" y="2"/>
                      </a:lnTo>
                      <a:lnTo>
                        <a:pt x="325" y="2"/>
                      </a:lnTo>
                      <a:lnTo>
                        <a:pt x="325" y="42"/>
                      </a:lnTo>
                      <a:lnTo>
                        <a:pt x="323" y="42"/>
                      </a:lnTo>
                      <a:lnTo>
                        <a:pt x="319" y="42"/>
                      </a:lnTo>
                      <a:lnTo>
                        <a:pt x="315" y="42"/>
                      </a:lnTo>
                      <a:lnTo>
                        <a:pt x="310" y="44"/>
                      </a:lnTo>
                      <a:lnTo>
                        <a:pt x="304" y="44"/>
                      </a:lnTo>
                      <a:lnTo>
                        <a:pt x="300" y="46"/>
                      </a:lnTo>
                      <a:lnTo>
                        <a:pt x="296" y="46"/>
                      </a:lnTo>
                      <a:lnTo>
                        <a:pt x="293" y="48"/>
                      </a:lnTo>
                      <a:lnTo>
                        <a:pt x="287" y="48"/>
                      </a:lnTo>
                      <a:lnTo>
                        <a:pt x="281" y="50"/>
                      </a:lnTo>
                      <a:lnTo>
                        <a:pt x="275" y="50"/>
                      </a:lnTo>
                      <a:lnTo>
                        <a:pt x="272" y="54"/>
                      </a:lnTo>
                      <a:lnTo>
                        <a:pt x="266" y="54"/>
                      </a:lnTo>
                      <a:lnTo>
                        <a:pt x="258" y="56"/>
                      </a:lnTo>
                      <a:lnTo>
                        <a:pt x="253" y="57"/>
                      </a:lnTo>
                      <a:lnTo>
                        <a:pt x="247" y="59"/>
                      </a:lnTo>
                      <a:lnTo>
                        <a:pt x="241" y="59"/>
                      </a:lnTo>
                      <a:lnTo>
                        <a:pt x="234" y="61"/>
                      </a:lnTo>
                      <a:lnTo>
                        <a:pt x="230" y="63"/>
                      </a:lnTo>
                      <a:lnTo>
                        <a:pt x="222" y="67"/>
                      </a:lnTo>
                      <a:lnTo>
                        <a:pt x="217" y="67"/>
                      </a:lnTo>
                      <a:lnTo>
                        <a:pt x="209" y="69"/>
                      </a:lnTo>
                      <a:lnTo>
                        <a:pt x="203" y="71"/>
                      </a:lnTo>
                      <a:lnTo>
                        <a:pt x="198" y="73"/>
                      </a:lnTo>
                      <a:lnTo>
                        <a:pt x="190" y="76"/>
                      </a:lnTo>
                      <a:lnTo>
                        <a:pt x="184" y="78"/>
                      </a:lnTo>
                      <a:lnTo>
                        <a:pt x="178" y="80"/>
                      </a:lnTo>
                      <a:lnTo>
                        <a:pt x="173" y="82"/>
                      </a:lnTo>
                      <a:lnTo>
                        <a:pt x="167" y="84"/>
                      </a:lnTo>
                      <a:lnTo>
                        <a:pt x="161" y="86"/>
                      </a:lnTo>
                      <a:lnTo>
                        <a:pt x="154" y="88"/>
                      </a:lnTo>
                      <a:lnTo>
                        <a:pt x="150" y="90"/>
                      </a:lnTo>
                      <a:lnTo>
                        <a:pt x="144" y="92"/>
                      </a:lnTo>
                      <a:lnTo>
                        <a:pt x="139" y="95"/>
                      </a:lnTo>
                      <a:lnTo>
                        <a:pt x="133" y="97"/>
                      </a:lnTo>
                      <a:lnTo>
                        <a:pt x="129" y="99"/>
                      </a:lnTo>
                      <a:lnTo>
                        <a:pt x="123" y="101"/>
                      </a:lnTo>
                      <a:lnTo>
                        <a:pt x="120" y="103"/>
                      </a:lnTo>
                      <a:lnTo>
                        <a:pt x="114" y="105"/>
                      </a:lnTo>
                      <a:lnTo>
                        <a:pt x="112" y="109"/>
                      </a:lnTo>
                      <a:lnTo>
                        <a:pt x="104" y="113"/>
                      </a:lnTo>
                      <a:lnTo>
                        <a:pt x="97" y="116"/>
                      </a:lnTo>
                      <a:lnTo>
                        <a:pt x="91" y="120"/>
                      </a:lnTo>
                      <a:lnTo>
                        <a:pt x="85" y="124"/>
                      </a:lnTo>
                      <a:lnTo>
                        <a:pt x="80" y="126"/>
                      </a:lnTo>
                      <a:lnTo>
                        <a:pt x="76" y="130"/>
                      </a:lnTo>
                      <a:lnTo>
                        <a:pt x="72" y="133"/>
                      </a:lnTo>
                      <a:lnTo>
                        <a:pt x="70" y="135"/>
                      </a:lnTo>
                      <a:lnTo>
                        <a:pt x="0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Freeform 274"/>
                <p:cNvSpPr>
                  <a:spLocks/>
                </p:cNvSpPr>
                <p:nvPr/>
              </p:nvSpPr>
              <p:spPr bwMode="auto">
                <a:xfrm>
                  <a:off x="3023" y="2761"/>
                  <a:ext cx="81" cy="60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38" y="58"/>
                    </a:cxn>
                    <a:cxn ang="0">
                      <a:pos x="0" y="119"/>
                    </a:cxn>
                    <a:cxn ang="0">
                      <a:pos x="34" y="119"/>
                    </a:cxn>
                    <a:cxn ang="0">
                      <a:pos x="160" y="0"/>
                    </a:cxn>
                    <a:cxn ang="0">
                      <a:pos x="88" y="0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160" h="119">
                      <a:moveTo>
                        <a:pt x="88" y="0"/>
                      </a:moveTo>
                      <a:lnTo>
                        <a:pt x="38" y="58"/>
                      </a:lnTo>
                      <a:lnTo>
                        <a:pt x="0" y="119"/>
                      </a:lnTo>
                      <a:lnTo>
                        <a:pt x="34" y="119"/>
                      </a:lnTo>
                      <a:lnTo>
                        <a:pt x="160" y="0"/>
                      </a:lnTo>
                      <a:lnTo>
                        <a:pt x="88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Freeform 275"/>
                <p:cNvSpPr>
                  <a:spLocks/>
                </p:cNvSpPr>
                <p:nvPr/>
              </p:nvSpPr>
              <p:spPr bwMode="auto">
                <a:xfrm>
                  <a:off x="3095" y="2611"/>
                  <a:ext cx="48" cy="65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97" y="132"/>
                    </a:cxn>
                    <a:cxn ang="0">
                      <a:pos x="38" y="0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97" h="132">
                      <a:moveTo>
                        <a:pt x="0" y="33"/>
                      </a:moveTo>
                      <a:lnTo>
                        <a:pt x="97" y="132"/>
                      </a:lnTo>
                      <a:lnTo>
                        <a:pt x="38" y="0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Freeform 276"/>
                <p:cNvSpPr>
                  <a:spLocks/>
                </p:cNvSpPr>
                <p:nvPr/>
              </p:nvSpPr>
              <p:spPr bwMode="auto">
                <a:xfrm>
                  <a:off x="3188" y="2699"/>
                  <a:ext cx="34" cy="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5" y="99"/>
                    </a:cxn>
                    <a:cxn ang="0">
                      <a:pos x="65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99">
                      <a:moveTo>
                        <a:pt x="0" y="0"/>
                      </a:moveTo>
                      <a:lnTo>
                        <a:pt x="65" y="99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14B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96" name="Picture 291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030913" y="2060575"/>
              <a:ext cx="1049337" cy="796925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Paper by </a:t>
            </a:r>
            <a:r>
              <a:rPr lang="en-US" dirty="0" err="1" smtClean="0"/>
              <a:t>Charikar</a:t>
            </a:r>
            <a:r>
              <a:rPr lang="en-US" dirty="0" smtClean="0"/>
              <a:t>, Chen, </a:t>
            </a:r>
            <a:r>
              <a:rPr lang="en-US" dirty="0" err="1" smtClean="0"/>
              <a:t>Farach</a:t>
            </a:r>
            <a:r>
              <a:rPr lang="en-US" dirty="0" smtClean="0"/>
              <a:t>-Colton:</a:t>
            </a:r>
            <a:br>
              <a:rPr lang="en-US" dirty="0" smtClean="0"/>
            </a:br>
            <a:r>
              <a:rPr lang="en-US" dirty="0" smtClean="0"/>
              <a:t>Finds element with frequency (1-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)</a:t>
            </a:r>
            <a:r>
              <a:rPr lang="en-US" dirty="0" smtClean="0">
                <a:latin typeface="cmsy10"/>
              </a:rPr>
              <a:t>¢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in a </a:t>
            </a:r>
            <a:r>
              <a:rPr lang="en-US" dirty="0" smtClean="0">
                <a:solidFill>
                  <a:srgbClr val="FF0000"/>
                </a:solidFill>
              </a:rPr>
              <a:t>streaming</a:t>
            </a:r>
            <a:r>
              <a:rPr lang="en-US" dirty="0" smtClean="0"/>
              <a:t> model with a </a:t>
            </a:r>
            <a:r>
              <a:rPr lang="en-US" dirty="0" smtClean="0">
                <a:solidFill>
                  <a:srgbClr val="FF0000"/>
                </a:solidFill>
              </a:rPr>
              <a:t>different method</a:t>
            </a:r>
          </a:p>
          <a:p>
            <a:endParaRPr lang="en-US" dirty="0" smtClean="0"/>
          </a:p>
          <a:p>
            <a:r>
              <a:rPr lang="en-US" dirty="0" smtClean="0"/>
              <a:t>It turns out:</a:t>
            </a:r>
          </a:p>
          <a:p>
            <a:endParaRPr lang="en-US" sz="1400" dirty="0" smtClean="0"/>
          </a:p>
          <a:p>
            <a:pPr lvl="1"/>
            <a:r>
              <a:rPr lang="en-US" dirty="0" smtClean="0"/>
              <a:t>Basic techniques of </a:t>
            </a:r>
            <a:r>
              <a:rPr lang="en-US" dirty="0" err="1" smtClean="0"/>
              <a:t>Charikar</a:t>
            </a:r>
            <a:r>
              <a:rPr lang="en-US" dirty="0" smtClean="0"/>
              <a:t> et. al. can be applied in distributed case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Our techniques can be applied in streaming model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Both techniques yield </a:t>
            </a:r>
            <a:r>
              <a:rPr lang="en-US" dirty="0" smtClean="0">
                <a:solidFill>
                  <a:srgbClr val="FF0000"/>
                </a:solidFill>
              </a:rPr>
              <a:t>same results </a:t>
            </a:r>
            <a:r>
              <a:rPr lang="en-US" dirty="0" smtClean="0"/>
              <a:t>in both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Obvious open problem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Close gap between upper and lower bound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believe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Upper bound is tight</a:t>
            </a:r>
          </a:p>
          <a:p>
            <a:endParaRPr lang="en-US" dirty="0" smtClean="0"/>
          </a:p>
          <a:p>
            <a:r>
              <a:rPr lang="en-US" dirty="0" smtClean="0"/>
              <a:t>Proving that upper bound is tight would probably also prove a conjecture in [</a:t>
            </a:r>
            <a:r>
              <a:rPr lang="en-US" dirty="0" err="1" smtClean="0"/>
              <a:t>Alon,Matias,Szegedy</a:t>
            </a:r>
            <a:r>
              <a:rPr lang="en-US" dirty="0" smtClean="0"/>
              <a:t> 1999] regarding the space complexity of the computation of frequency moments in streaming models.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Earlier</a:t>
            </a:r>
            <a:r>
              <a:rPr lang="en-US" dirty="0" smtClean="0"/>
              <a:t>: Data stored on a </a:t>
            </a:r>
            <a:r>
              <a:rPr lang="en-US" dirty="0" smtClean="0">
                <a:solidFill>
                  <a:srgbClr val="FF0000"/>
                </a:solidFill>
              </a:rPr>
              <a:t>central</a:t>
            </a:r>
            <a:r>
              <a:rPr lang="en-US" dirty="0" smtClean="0"/>
              <a:t> sever</a:t>
            </a:r>
          </a:p>
          <a:p>
            <a:pPr>
              <a:buClr>
                <a:schemeClr val="tx1"/>
              </a:buClr>
            </a:pPr>
            <a:endParaRPr lang="en-US" sz="1800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Today</a:t>
            </a:r>
            <a:r>
              <a:rPr lang="en-US" dirty="0" smtClean="0"/>
              <a:t>: Data </a:t>
            </a:r>
            <a:r>
              <a:rPr lang="en-US" dirty="0" smtClean="0">
                <a:solidFill>
                  <a:srgbClr val="FF0000"/>
                </a:solidFill>
              </a:rPr>
              <a:t>distributed</a:t>
            </a:r>
            <a:r>
              <a:rPr lang="en-US" dirty="0" smtClean="0"/>
              <a:t> </a:t>
            </a:r>
            <a:r>
              <a:rPr lang="en-US" smtClean="0"/>
              <a:t>over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(e.g. distributed databases, sensor networks)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Typically</a:t>
            </a:r>
            <a:r>
              <a:rPr lang="en-US" dirty="0" smtClean="0"/>
              <a:t>: Data stored where it occurs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Nevertheless: Need to </a:t>
            </a:r>
            <a:r>
              <a:rPr lang="en-US" dirty="0" smtClean="0">
                <a:solidFill>
                  <a:srgbClr val="FF0000"/>
                </a:solidFill>
              </a:rPr>
              <a:t>query</a:t>
            </a:r>
            <a:r>
              <a:rPr lang="en-US" dirty="0" smtClean="0"/>
              <a:t> all / large portion of data</a:t>
            </a:r>
          </a:p>
          <a:p>
            <a:endParaRPr lang="en-US" sz="1800" dirty="0" smtClean="0"/>
          </a:p>
          <a:p>
            <a:r>
              <a:rPr lang="en-US" dirty="0" smtClean="0"/>
              <a:t>Methods for </a:t>
            </a:r>
            <a:r>
              <a:rPr lang="en-US" dirty="0" smtClean="0">
                <a:solidFill>
                  <a:srgbClr val="FF0000"/>
                </a:solidFill>
              </a:rPr>
              <a:t>distributed aggregation </a:t>
            </a:r>
            <a:r>
              <a:rPr lang="en-US" dirty="0" smtClean="0"/>
              <a:t>needed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Network</a:t>
            </a:r>
            <a:r>
              <a:rPr lang="en-US" dirty="0" smtClean="0"/>
              <a:t> given by a </a:t>
            </a:r>
            <a:r>
              <a:rPr lang="en-US" dirty="0" smtClean="0">
                <a:solidFill>
                  <a:srgbClr val="FF0000"/>
                </a:solidFill>
              </a:rPr>
              <a:t>graph </a:t>
            </a:r>
            <a:r>
              <a:rPr lang="en-US" dirty="0" smtClean="0"/>
              <a:t>G=(V,E)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Nodes: Network devices, Edges: Communication links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stored </a:t>
            </a:r>
            <a:r>
              <a:rPr lang="en-US" dirty="0" smtClean="0">
                <a:solidFill>
                  <a:srgbClr val="FF0000"/>
                </a:solidFill>
              </a:rPr>
              <a:t>at the nodes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For simplicity: each node has exactly one data item / value</a:t>
            </a:r>
          </a:p>
          <a:p>
            <a:endParaRPr lang="en-US" dirty="0" smtClean="0"/>
          </a:p>
          <a:p>
            <a:r>
              <a:rPr lang="en-US" dirty="0" smtClean="0"/>
              <a:t>Query initiated at some node</a:t>
            </a:r>
          </a:p>
          <a:p>
            <a:endParaRPr lang="en-US" dirty="0" smtClean="0"/>
          </a:p>
          <a:p>
            <a:r>
              <a:rPr lang="en-US" dirty="0" smtClean="0"/>
              <a:t>Compute result of query by </a:t>
            </a:r>
            <a:r>
              <a:rPr lang="en-US" dirty="0" smtClean="0">
                <a:solidFill>
                  <a:srgbClr val="FF0000"/>
                </a:solidFill>
              </a:rPr>
              <a:t>sending</a:t>
            </a:r>
            <a:r>
              <a:rPr lang="en-US" dirty="0" smtClean="0"/>
              <a:t> around (small) </a:t>
            </a:r>
            <a:r>
              <a:rPr lang="en-US" dirty="0" smtClean="0">
                <a:solidFill>
                  <a:srgbClr val="FF0000"/>
                </a:solidFill>
              </a:rPr>
              <a:t>messages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Aggregation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Simple</a:t>
            </a:r>
            <a:r>
              <a:rPr lang="en-US" dirty="0" smtClean="0"/>
              <a:t> aggregation functions: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convergecast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spanning tree</a:t>
            </a:r>
            <a:br>
              <a:rPr lang="en-US" dirty="0" smtClean="0"/>
            </a:br>
            <a:r>
              <a:rPr lang="en-US" dirty="0" smtClean="0"/>
              <a:t>(simple: algebraic, distributive       e.g.: min, max, sum, </a:t>
            </a:r>
            <a:r>
              <a:rPr lang="en-US" dirty="0" err="1" smtClean="0"/>
              <a:t>avg</a:t>
            </a:r>
            <a:r>
              <a:rPr lang="en-US" dirty="0" smtClean="0"/>
              <a:t>, …)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BFS tree</a:t>
            </a:r>
            <a:r>
              <a:rPr lang="en-US" dirty="0" smtClean="0"/>
              <a:t>: time complexity = </a:t>
            </a:r>
            <a:r>
              <a:rPr lang="en-US" dirty="0" smtClean="0">
                <a:solidFill>
                  <a:srgbClr val="FF0000"/>
                </a:solidFill>
              </a:rPr>
              <a:t>O(D)</a:t>
            </a:r>
            <a:r>
              <a:rPr lang="en-US" dirty="0" smtClean="0"/>
              <a:t>     (D = diameter)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k independent </a:t>
            </a:r>
            <a:r>
              <a:rPr lang="en-US" dirty="0" smtClean="0"/>
              <a:t>simple functions: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err="1" smtClean="0">
                <a:solidFill>
                  <a:srgbClr val="FF0000"/>
                </a:solidFill>
              </a:rPr>
              <a:t>D+k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by using </a:t>
            </a:r>
            <a:r>
              <a:rPr lang="en-US" dirty="0" smtClean="0">
                <a:solidFill>
                  <a:srgbClr val="FF0000"/>
                </a:solidFill>
              </a:rPr>
              <a:t>pipelining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Mode = most frequent element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Every node has an element from {1,…,K}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different </a:t>
            </a:r>
            <a:r>
              <a:rPr lang="en-US" dirty="0" smtClean="0">
                <a:solidFill>
                  <a:srgbClr val="FF0000"/>
                </a:solidFill>
              </a:rPr>
              <a:t>elements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,…,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frequencies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… </a:t>
            </a:r>
            <a:r>
              <a:rPr lang="en-US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(k and 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are not known to algorithm)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Goal: Find mode = element </a:t>
            </a:r>
            <a:r>
              <a:rPr lang="en-US" dirty="0" err="1" smtClean="0"/>
              <a:t>occuring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m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times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Per message: </a:t>
            </a:r>
            <a:r>
              <a:rPr lang="en-US" dirty="0" smtClean="0">
                <a:solidFill>
                  <a:srgbClr val="FF0000"/>
                </a:solidFill>
              </a:rPr>
              <a:t>1 element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O(log n + log K)</a:t>
            </a:r>
            <a:r>
              <a:rPr lang="en-US" dirty="0" smtClean="0"/>
              <a:t> additional </a:t>
            </a:r>
            <a:r>
              <a:rPr lang="en-US" dirty="0" smtClean="0">
                <a:solidFill>
                  <a:srgbClr val="FF0000"/>
                </a:solidFill>
              </a:rPr>
              <a:t>bits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Mode: Simple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Send </a:t>
            </a:r>
            <a:r>
              <a:rPr lang="en-US" dirty="0" smtClean="0">
                <a:solidFill>
                  <a:srgbClr val="FF0000"/>
                </a:solidFill>
              </a:rPr>
              <a:t>all elements to root</a:t>
            </a:r>
            <a:r>
              <a:rPr lang="en-US" dirty="0" smtClean="0"/>
              <a:t>, aggregate frequencies along the way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pipelining</a:t>
            </a:r>
            <a:r>
              <a:rPr lang="en-US" dirty="0" smtClean="0"/>
              <a:t>, time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dirty="0" err="1" smtClean="0">
                <a:solidFill>
                  <a:srgbClr val="FF0000"/>
                </a:solidFill>
              </a:rPr>
              <a:t>D+k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Always send smallest element first to avoid empty queues</a:t>
            </a:r>
          </a:p>
          <a:p>
            <a:endParaRPr lang="en-US" dirty="0" smtClean="0"/>
          </a:p>
          <a:p>
            <a:r>
              <a:rPr lang="en-US" dirty="0" smtClean="0"/>
              <a:t>For almost uniform frequency distributions, </a:t>
            </a:r>
            <a:r>
              <a:rPr lang="en-US" dirty="0" smtClean="0">
                <a:solidFill>
                  <a:srgbClr val="FF0000"/>
                </a:solidFill>
              </a:rPr>
              <a:t>algorithm is optimal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Goal</a:t>
            </a:r>
            <a:r>
              <a:rPr lang="en-US" dirty="0" smtClean="0"/>
              <a:t>: Fast algorithm if frequency distribution is good (</a:t>
            </a:r>
            <a:r>
              <a:rPr lang="en-US" dirty="0" smtClean="0">
                <a:solidFill>
                  <a:srgbClr val="FF0000"/>
                </a:solidFill>
              </a:rPr>
              <a:t>skewed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15962"/>
          </a:xfrm>
        </p:spPr>
        <p:txBody>
          <a:bodyPr/>
          <a:lstStyle/>
          <a:p>
            <a:r>
              <a:rPr lang="en-US" dirty="0" smtClean="0"/>
              <a:t>Mode: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Assume, nodes have access to common random hash functions</a:t>
            </a:r>
            <a:br>
              <a:rPr lang="en-US" dirty="0" smtClean="0"/>
            </a:b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… where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: {1,…,K}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{-1,+1}</a:t>
            </a:r>
          </a:p>
          <a:p>
            <a:endParaRPr lang="en-US" sz="1800" dirty="0" smtClean="0"/>
          </a:p>
          <a:p>
            <a:r>
              <a:rPr lang="en-US" dirty="0" smtClean="0"/>
              <a:t>Apply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to all elements: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1676400" y="3886200"/>
            <a:ext cx="1981200" cy="2438400"/>
          </a:xfrm>
          <a:prstGeom prst="can">
            <a:avLst>
              <a:gd name="adj" fmla="val 1934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5486400" y="3962400"/>
            <a:ext cx="1981200" cy="2438400"/>
          </a:xfrm>
          <a:prstGeom prst="can">
            <a:avLst>
              <a:gd name="adj" fmla="val 1981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2590800"/>
            <a:ext cx="838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h</a:t>
            </a:r>
            <a:r>
              <a:rPr lang="en-US" sz="4000" b="1" baseline="-25000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i</a:t>
            </a:r>
            <a:endParaRPr lang="en-US" sz="4000" b="1" baseline="-25000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10" name="Elbow Connector 9"/>
          <p:cNvCxnSpPr>
            <a:endCxn id="8" idx="0"/>
          </p:cNvCxnSpPr>
          <p:nvPr/>
        </p:nvCxnSpPr>
        <p:spPr>
          <a:xfrm rot="10800000" flipV="1">
            <a:off x="4533900" y="2209800"/>
            <a:ext cx="647700" cy="3810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600" y="1981200"/>
            <a:ext cx="28636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element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1</a:t>
            </a:r>
            <a:r>
              <a:rPr lang="en-US" sz="2400" b="1" dirty="0" smtClean="0">
                <a:solidFill>
                  <a:srgbClr val="E20000"/>
                </a:solidFill>
              </a:rPr>
              <a:t>,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i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(e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1</a:t>
            </a:r>
            <a:r>
              <a:rPr lang="en-US" sz="2400" b="1" dirty="0" smtClean="0">
                <a:solidFill>
                  <a:srgbClr val="E20000"/>
                </a:solidFill>
              </a:rPr>
              <a:t>)=-1 </a:t>
            </a:r>
            <a:endParaRPr lang="en-US" sz="2400" b="1" dirty="0">
              <a:solidFill>
                <a:srgbClr val="E20000"/>
              </a:solidFill>
            </a:endParaRPr>
          </a:p>
        </p:txBody>
      </p:sp>
      <p:cxnSp>
        <p:nvCxnSpPr>
          <p:cNvPr id="18" name="Straight Arrow Connector 17"/>
          <p:cNvCxnSpPr>
            <a:stCxn id="8" idx="2"/>
          </p:cNvCxnSpPr>
          <p:nvPr/>
        </p:nvCxnSpPr>
        <p:spPr>
          <a:xfrm rot="10800000" flipV="1">
            <a:off x="2667000" y="3009900"/>
            <a:ext cx="1447800" cy="1104900"/>
          </a:xfrm>
          <a:prstGeom prst="straightConnector1">
            <a:avLst/>
          </a:prstGeom>
          <a:ln w="38100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1676400" y="5257800"/>
            <a:ext cx="1981200" cy="1143000"/>
          </a:xfrm>
          <a:prstGeom prst="can">
            <a:avLst>
              <a:gd name="adj" fmla="val 3863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m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1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sp>
        <p:nvSpPr>
          <p:cNvPr id="22" name="Can 21"/>
          <p:cNvSpPr/>
          <p:nvPr/>
        </p:nvSpPr>
        <p:spPr>
          <a:xfrm>
            <a:off x="5486400" y="5715000"/>
            <a:ext cx="1981200" cy="685800"/>
          </a:xfrm>
          <a:prstGeom prst="can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m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2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>
            <a:stCxn id="8" idx="6"/>
          </p:cNvCxnSpPr>
          <p:nvPr/>
        </p:nvCxnSpPr>
        <p:spPr>
          <a:xfrm>
            <a:off x="4953000" y="3009900"/>
            <a:ext cx="1524000" cy="1181100"/>
          </a:xfrm>
          <a:prstGeom prst="straightConnector1">
            <a:avLst/>
          </a:prstGeom>
          <a:ln w="38100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1676400" y="5105400"/>
            <a:ext cx="1981200" cy="609600"/>
          </a:xfrm>
          <a:prstGeom prst="can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m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4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sp>
        <p:nvSpPr>
          <p:cNvPr id="27" name="Can 26"/>
          <p:cNvSpPr/>
          <p:nvPr/>
        </p:nvSpPr>
        <p:spPr>
          <a:xfrm>
            <a:off x="5486400" y="5410200"/>
            <a:ext cx="1981200" cy="685800"/>
          </a:xfrm>
          <a:prstGeom prst="can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m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3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sp>
        <p:nvSpPr>
          <p:cNvPr id="28" name="Can 27"/>
          <p:cNvSpPr/>
          <p:nvPr/>
        </p:nvSpPr>
        <p:spPr>
          <a:xfrm>
            <a:off x="5486400" y="5257800"/>
            <a:ext cx="1981200" cy="533400"/>
          </a:xfrm>
          <a:prstGeom prst="can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m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5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sp>
        <p:nvSpPr>
          <p:cNvPr id="29" name="Can 28"/>
          <p:cNvSpPr/>
          <p:nvPr/>
        </p:nvSpPr>
        <p:spPr>
          <a:xfrm>
            <a:off x="1676400" y="4419600"/>
            <a:ext cx="1981200" cy="990600"/>
          </a:xfrm>
          <a:prstGeom prst="can">
            <a:avLst>
              <a:gd name="adj" fmla="val 3492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1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…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sp>
        <p:nvSpPr>
          <p:cNvPr id="31" name="Can 30"/>
          <p:cNvSpPr/>
          <p:nvPr/>
        </p:nvSpPr>
        <p:spPr>
          <a:xfrm>
            <a:off x="5486400" y="4724400"/>
            <a:ext cx="1981200" cy="838200"/>
          </a:xfrm>
          <a:prstGeom prst="can">
            <a:avLst>
              <a:gd name="adj" fmla="val 3587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1"/>
          <a:lstStyle/>
          <a:p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…</a:t>
            </a:r>
            <a:endParaRPr lang="en-US" sz="3600" b="1" baseline="-25000" dirty="0">
              <a:solidFill>
                <a:srgbClr val="E2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1274" y="464075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+1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8675" y="4640759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-1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1981200"/>
            <a:ext cx="29229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element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srgbClr val="E20000"/>
                </a:solidFill>
              </a:rPr>
              <a:t>,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i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(e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srgbClr val="E20000"/>
                </a:solidFill>
              </a:rPr>
              <a:t>)=+1 </a:t>
            </a:r>
            <a:endParaRPr lang="en-US" sz="2400" b="1" dirty="0">
              <a:solidFill>
                <a:srgbClr val="E2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0" y="1981200"/>
            <a:ext cx="29229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element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3</a:t>
            </a:r>
            <a:r>
              <a:rPr lang="en-US" sz="2400" b="1" dirty="0" smtClean="0">
                <a:solidFill>
                  <a:srgbClr val="E20000"/>
                </a:solidFill>
              </a:rPr>
              <a:t>,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i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(e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3</a:t>
            </a:r>
            <a:r>
              <a:rPr lang="en-US" sz="2400" b="1" dirty="0" smtClean="0">
                <a:solidFill>
                  <a:srgbClr val="E20000"/>
                </a:solidFill>
              </a:rPr>
              <a:t>)=+1 </a:t>
            </a:r>
            <a:endParaRPr lang="en-US" sz="2400" b="1" dirty="0">
              <a:solidFill>
                <a:srgbClr val="E2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1981200"/>
            <a:ext cx="28636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element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srgbClr val="E20000"/>
                </a:solidFill>
              </a:rPr>
              <a:t>,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i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(e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srgbClr val="E20000"/>
                </a:solidFill>
              </a:rPr>
              <a:t>)=-1 </a:t>
            </a:r>
            <a:endParaRPr lang="en-US" sz="2400" b="1" dirty="0">
              <a:solidFill>
                <a:srgbClr val="E2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1981200"/>
            <a:ext cx="28636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element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5</a:t>
            </a:r>
            <a:r>
              <a:rPr lang="en-US" sz="2400" b="1" dirty="0" smtClean="0">
                <a:solidFill>
                  <a:srgbClr val="E20000"/>
                </a:solidFill>
              </a:rPr>
              <a:t>, 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i</a:t>
            </a:r>
            <a:r>
              <a:rPr lang="en-US" sz="2400" b="1" dirty="0" smtClean="0">
                <a:solidFill>
                  <a:srgbClr val="E20000"/>
                </a:solidFill>
                <a:latin typeface="Calibri"/>
              </a:rPr>
              <a:t>(e</a:t>
            </a:r>
            <a:r>
              <a:rPr lang="en-US" sz="2400" b="1" baseline="-25000" dirty="0" smtClean="0">
                <a:solidFill>
                  <a:srgbClr val="E20000"/>
                </a:solidFill>
                <a:latin typeface="Calibri"/>
              </a:rPr>
              <a:t>5</a:t>
            </a:r>
            <a:r>
              <a:rPr lang="en-US" sz="2400" b="1" dirty="0" smtClean="0">
                <a:solidFill>
                  <a:srgbClr val="E20000"/>
                </a:solidFill>
              </a:rPr>
              <a:t>)=-1 </a:t>
            </a:r>
            <a:endParaRPr lang="en-US" sz="2400" b="1" dirty="0">
              <a:solidFill>
                <a:srgbClr val="E2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81600" y="1905000"/>
            <a:ext cx="281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16" grpId="0" animBg="1"/>
      <p:bldP spid="19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21" grpId="0"/>
      <p:bldP spid="20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Intuition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bin</a:t>
            </a:r>
            <a:r>
              <a:rPr lang="en-US" dirty="0" smtClean="0"/>
              <a:t> containing </a:t>
            </a:r>
            <a:r>
              <a:rPr lang="en-US" dirty="0" smtClean="0">
                <a:solidFill>
                  <a:srgbClr val="FF0000"/>
                </a:solidFill>
              </a:rPr>
              <a:t>mode</a:t>
            </a:r>
            <a:r>
              <a:rPr lang="en-US" dirty="0" smtClean="0"/>
              <a:t> tends to be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Introduce </a:t>
            </a:r>
            <a:r>
              <a:rPr lang="en-US" dirty="0" smtClean="0">
                <a:solidFill>
                  <a:srgbClr val="FF0000"/>
                </a:solidFill>
              </a:rPr>
              <a:t>counter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each </a:t>
            </a:r>
            <a:r>
              <a:rPr lang="en-US" dirty="0" smtClean="0">
                <a:solidFill>
                  <a:srgbClr val="FF0000"/>
                </a:solidFill>
              </a:rPr>
              <a:t>element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endParaRPr lang="en-US" baseline="-25000" dirty="0" smtClean="0">
              <a:solidFill>
                <a:srgbClr val="FF0000"/>
              </a:solidFill>
              <a:latin typeface="Calibri"/>
            </a:endParaRP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Go through hash functions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…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Function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Increment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by number of elements in bin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2"/>
                </a:solidFill>
              </a:rPr>
              <a:t>Intuition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counter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mode will be</a:t>
            </a:r>
            <a:r>
              <a:rPr lang="en-US" dirty="0" smtClean="0">
                <a:solidFill>
                  <a:srgbClr val="FF0000"/>
                </a:solidFill>
              </a:rPr>
              <a:t> largest </a:t>
            </a:r>
            <a:r>
              <a:rPr lang="en-US" dirty="0" smtClean="0"/>
              <a:t>after some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KUHN@YFUROGRFUVWXY5M7" val="26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ot=  template TPT1  env TPENV1  fore 0  back 16777215  eqnno 1"/>
  <p:tag name="FILENAME" val="TP_tmp"/>
  <p:tag name="ORIGWIDTH" val="9"/>
  <p:tag name="PICTUREFILESIZE" val="1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ot=  template TPT1  env TPENV1  fore 0  back 16777215  eqnno 1"/>
  <p:tag name="FILENAME" val="TP_tmp"/>
  <p:tag name="ORIGWIDTH" val="9"/>
  <p:tag name="PICTUREFILESIZE" val="14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2=\sum_{i=1}^k m_i^2  template TPT2  env TPENV1  fore 255  back 16777215  eqnno 2"/>
  <p:tag name="FILENAME" val="TP_tmp"/>
  <p:tag name="ORIGWIDTH" val="139"/>
  <p:tag name="PICTUREFILESIZE" val="51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\left(D+\frac{F_2}{(m_1-m_2)^2}\cdot\log n\right)  template TPT2  env TPENV1  fore 255  back 16777215  eqnno 2"/>
  <p:tag name="FILENAME" val="TP_tmp"/>
  <p:tag name="ORIGWIDTH" val="243"/>
  <p:tag name="PICTUREFILESIZE" val="98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\!\left(D+\frac{F_2}{(m_1-\frac{m_1}{2})^2}\cdot\log n\right)=O\!\left(D+\frac{F_2}{m_1^2}\cdot\log n\right)  template TPT2  env TPENV1  fore 255  back 16777215  eqnno 2"/>
  <p:tag name="FILENAME" val="TP_tmp"/>
  <p:tag name="ORIGWIDTH" val="448"/>
  <p:tag name="PICTUREFILESIZE" val="171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\!\left(D+\frac{F_2}{m_1^2}\right)  template TPT2  env TPENV1  fore 255  back 16777215  eqnno 2"/>
  <p:tag name="FILENAME" val="TP_tmp"/>
  <p:tag name="ORIGWIDTH" val="114"/>
  <p:tag name="PICTUREFILESIZE" val="52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\!\left(D+\frac{F_2}{m_1^2}\cdot\log n\right)  template TPT2  env TPENV1  fore 255  back 16777215  eqnno 2"/>
  <p:tag name="FILENAME" val="TP_tmp"/>
  <p:tag name="ORIGWIDTH" val="176"/>
  <p:tag name="PICTUREFILESIZE" val="69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ot=  template TPT1  env TPENV1  fore 255  back 16777215  eqnno 1"/>
  <p:tag name="FILENAME" val="TP_tmp"/>
  <p:tag name="ORIGWIDTH" val="9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_1 - m_2 - \sum_{i=3}^k X_{i,j}  template TPT2  env TPENV1  fore 255  back 16777215  eqnno 2"/>
  <p:tag name="FILENAME" val="TP_tmp"/>
  <p:tag name="ORIGWIDTH" val="202"/>
  <p:tag name="PICTUREFILESIZE" val="63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Pr}(X_{i,j}=+m_i)=\mathrm{Pr}(X_{i,j}=-m_i)=1/2  template TPT2  env TPENV1  fore 255  back 16777215  eqnno 2"/>
  <p:tag name="FILENAME" val="TP_tmp"/>
  <p:tag name="ORIGWIDTH" val="405"/>
  <p:tag name="PICTUREFILESIZE" val="97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Pr}\left(\sum_{i=1}^n Z_i\geq t\cdot\sqrt{\sum_{i=1}^n\alpha_i^2}\right)\leq e^{-t^2/2}  template TPT2  env TPENV2  fore 255  back 16777215  eqnno 2"/>
  <p:tag name="FILENAME" val="TP_tmp"/>
  <p:tag name="ORIGWIDTH" val="329"/>
  <p:tag name="PICTUREFILESIZE" val="149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ot=  template TPT1  env TPENV1  fore 0  back 16777215  eqnno 1"/>
  <p:tag name="FILENAME" val="TP_tmp"/>
  <p:tag name="ORIGWIDTH" val="9"/>
  <p:tag name="PICTUREFILESIZE" val="14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Pr}(c_1\leq c_2) &amp; = &amp; &#10;\mathrm{Pr}\left(\sum_{h_j\in H}\sum_{i=3}^k X_{i,j} \ge s\cdot (m_1-m_2)\right)\\&#10;&amp; \le &amp;&#10;e^{-\frac{s^2\cdot(m_1-m_2)^2}{2\cdot s\cdot\sum_{i=3}^k m_i^2}}&#10;\ &lt;\ &#10;e^{-\frac{s\cdot(m_1-m_2)^2}{2\sum_{i=1}^k m_i^2}}  template TPT2  env TPENV3  fore 255  back 16777215  eqnno 2"/>
  <p:tag name="FILENAME" val="TP_tmp"/>
  <p:tag name="ORIGWIDTH" val="494"/>
  <p:tag name="PICTUREFILESIZE" val="35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Pr}(c_1\leq c_i) &#10;&lt;&#10;e^{-\frac{s\cdot(m_1-m_i)^2}{2\cdot F_2}}  template TPT2  env TPENV1  fore 255  back 16777215  eqnno 2"/>
  <p:tag name="FILENAME" val="TP_tmp"/>
  <p:tag name="ORIGWIDTH" val="245"/>
  <p:tag name="PICTUREFILESIZE" val="112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745</Words>
  <Application>Microsoft Office PowerPoint</Application>
  <PresentationFormat>On-screen Show (4:3)</PresentationFormat>
  <Paragraphs>223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CMMI10</vt:lpstr>
      <vt:lpstr>CMR10</vt:lpstr>
      <vt:lpstr>CMSY10ORIG</vt:lpstr>
      <vt:lpstr>CMMI7</vt:lpstr>
      <vt:lpstr>CMMI8</vt:lpstr>
      <vt:lpstr>LCMSS8</vt:lpstr>
      <vt:lpstr>CMSY8</vt:lpstr>
      <vt:lpstr>CMEX10</vt:lpstr>
      <vt:lpstr>cmsy10</vt:lpstr>
      <vt:lpstr>Symbol</vt:lpstr>
      <vt:lpstr>Wingdings</vt:lpstr>
      <vt:lpstr>Office Theme</vt:lpstr>
      <vt:lpstr>Image</vt:lpstr>
      <vt:lpstr>Distributed Computation of the Mode</vt:lpstr>
      <vt:lpstr>General Trend in Information Technology</vt:lpstr>
      <vt:lpstr>Distributed Data</vt:lpstr>
      <vt:lpstr>Model</vt:lpstr>
      <vt:lpstr>Simple Aggregation Functions</vt:lpstr>
      <vt:lpstr>The Mode</vt:lpstr>
      <vt:lpstr>Mode: Simple Algorithm</vt:lpstr>
      <vt:lpstr>Mode: Basic Idea</vt:lpstr>
      <vt:lpstr>Mode: Basic Idea</vt:lpstr>
      <vt:lpstr>Compare Counters</vt:lpstr>
      <vt:lpstr>Counter Difference</vt:lpstr>
      <vt:lpstr>Counter Difference</vt:lpstr>
      <vt:lpstr>Distributed Implementation</vt:lpstr>
      <vt:lpstr>Improvement</vt:lpstr>
      <vt:lpstr>Improved Algorithm</vt:lpstr>
      <vt:lpstr>Random Hash Functions</vt:lpstr>
      <vt:lpstr>Quasi-Random Hash Functions</vt:lpstr>
      <vt:lpstr>Quasi-Random Hash Functions</vt:lpstr>
      <vt:lpstr>Distributed Computation of the Mode</vt:lpstr>
      <vt:lpstr>Related Work</vt:lpstr>
      <vt:lpstr>Conclusions: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Approximation of Capacitated Dominating Sets</dc:title>
  <dc:creator>fkuhn</dc:creator>
  <cp:lastModifiedBy>Fabian Kuhn</cp:lastModifiedBy>
  <cp:revision>266</cp:revision>
  <dcterms:created xsi:type="dcterms:W3CDTF">2007-05-31T06:18:35Z</dcterms:created>
  <dcterms:modified xsi:type="dcterms:W3CDTF">2008-10-21T13:22:11Z</dcterms:modified>
</cp:coreProperties>
</file>